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0" r:id="rId2"/>
    <p:sldId id="261" r:id="rId3"/>
    <p:sldId id="262" r:id="rId4"/>
    <p:sldId id="263" r:id="rId5"/>
    <p:sldId id="296" r:id="rId6"/>
    <p:sldId id="297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8" r:id="rId16"/>
    <p:sldId id="264" r:id="rId17"/>
    <p:sldId id="307" r:id="rId18"/>
    <p:sldId id="309" r:id="rId19"/>
    <p:sldId id="310" r:id="rId20"/>
    <p:sldId id="266" r:id="rId21"/>
    <p:sldId id="267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0" r:id="rId31"/>
    <p:sldId id="281" r:id="rId32"/>
    <p:sldId id="293" r:id="rId3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234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34624" y="1026667"/>
            <a:ext cx="10922750" cy="1717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2345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2345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797BB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305" y="404813"/>
            <a:ext cx="3658931" cy="7199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32345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797BB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305" y="404813"/>
            <a:ext cx="3658931" cy="7199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234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4002" y="758444"/>
            <a:ext cx="4111625" cy="772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32345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5979" y="2486659"/>
            <a:ext cx="10900041" cy="3540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746" y="4572000"/>
            <a:ext cx="52685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5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2000" spc="2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2000" spc="2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ны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20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2000" spc="2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2000" spc="2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2000" spc="80" dirty="0">
                <a:solidFill>
                  <a:srgbClr val="FFFFFF"/>
                </a:solidFill>
                <a:latin typeface="Trebuchet MS"/>
                <a:cs typeface="Trebuchet MS"/>
              </a:rPr>
              <a:t>рум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2000" spc="10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20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2000" spc="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20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2000" spc="80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иж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е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2000" spc="5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2819400"/>
            <a:ext cx="8434070" cy="145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630"/>
              </a:lnSpc>
              <a:spcBef>
                <a:spcPts val="100"/>
              </a:spcBef>
            </a:pPr>
            <a:r>
              <a:rPr sz="4800" spc="220" dirty="0">
                <a:solidFill>
                  <a:srgbClr val="FEFCFF"/>
                </a:solidFill>
                <a:latin typeface="Trebuchet MS"/>
                <a:cs typeface="Trebuchet MS"/>
              </a:rPr>
              <a:t>К</a:t>
            </a:r>
            <a:r>
              <a:rPr sz="4800" spc="105" dirty="0">
                <a:solidFill>
                  <a:srgbClr val="FEFCFF"/>
                </a:solidFill>
                <a:latin typeface="Trebuchet MS"/>
                <a:cs typeface="Trebuchet MS"/>
              </a:rPr>
              <a:t>а</a:t>
            </a:r>
            <a:r>
              <a:rPr sz="4800" spc="100" dirty="0">
                <a:solidFill>
                  <a:srgbClr val="FEFCFF"/>
                </a:solidFill>
                <a:latin typeface="Trebuchet MS"/>
                <a:cs typeface="Trebuchet MS"/>
              </a:rPr>
              <a:t>к</a:t>
            </a:r>
            <a:r>
              <a:rPr sz="4800" spc="-400" dirty="0">
                <a:solidFill>
                  <a:srgbClr val="FEFCFF"/>
                </a:solidFill>
                <a:latin typeface="Trebuchet MS"/>
                <a:cs typeface="Trebuchet MS"/>
              </a:rPr>
              <a:t> </a:t>
            </a:r>
            <a:r>
              <a:rPr sz="4800" spc="160" dirty="0">
                <a:solidFill>
                  <a:srgbClr val="FEFCFF"/>
                </a:solidFill>
                <a:latin typeface="Trebuchet MS"/>
                <a:cs typeface="Trebuchet MS"/>
              </a:rPr>
              <a:t>б</a:t>
            </a:r>
            <a:r>
              <a:rPr sz="4800" spc="30" dirty="0">
                <a:solidFill>
                  <a:srgbClr val="FEFCFF"/>
                </a:solidFill>
                <a:latin typeface="Trebuchet MS"/>
                <a:cs typeface="Trebuchet MS"/>
              </a:rPr>
              <a:t>е</a:t>
            </a:r>
            <a:r>
              <a:rPr sz="4800" spc="45" dirty="0">
                <a:solidFill>
                  <a:srgbClr val="FEFCFF"/>
                </a:solidFill>
                <a:latin typeface="Trebuchet MS"/>
                <a:cs typeface="Trebuchet MS"/>
              </a:rPr>
              <a:t>с</a:t>
            </a:r>
            <a:r>
              <a:rPr sz="4800" spc="114" dirty="0">
                <a:solidFill>
                  <a:srgbClr val="FEFCFF"/>
                </a:solidFill>
                <a:latin typeface="Trebuchet MS"/>
                <a:cs typeface="Trebuchet MS"/>
              </a:rPr>
              <a:t>п</a:t>
            </a:r>
            <a:r>
              <a:rPr sz="4800" spc="15" dirty="0">
                <a:solidFill>
                  <a:srgbClr val="FEFCFF"/>
                </a:solidFill>
                <a:latin typeface="Trebuchet MS"/>
                <a:cs typeface="Trebuchet MS"/>
              </a:rPr>
              <a:t>л</a:t>
            </a:r>
            <a:r>
              <a:rPr sz="4800" spc="105" dirty="0">
                <a:solidFill>
                  <a:srgbClr val="FEFCFF"/>
                </a:solidFill>
                <a:latin typeface="Trebuchet MS"/>
                <a:cs typeface="Trebuchet MS"/>
              </a:rPr>
              <a:t>а</a:t>
            </a:r>
            <a:r>
              <a:rPr sz="4800" spc="120" dirty="0">
                <a:solidFill>
                  <a:srgbClr val="FEFCFF"/>
                </a:solidFill>
                <a:latin typeface="Trebuchet MS"/>
                <a:cs typeface="Trebuchet MS"/>
              </a:rPr>
              <a:t>т</a:t>
            </a:r>
            <a:r>
              <a:rPr sz="4800" spc="100" dirty="0">
                <a:solidFill>
                  <a:srgbClr val="FEFCFF"/>
                </a:solidFill>
                <a:latin typeface="Trebuchet MS"/>
                <a:cs typeface="Trebuchet MS"/>
              </a:rPr>
              <a:t>н</a:t>
            </a:r>
            <a:r>
              <a:rPr sz="4800" spc="210" dirty="0">
                <a:solidFill>
                  <a:srgbClr val="FEFCFF"/>
                </a:solidFill>
                <a:latin typeface="Trebuchet MS"/>
                <a:cs typeface="Trebuchet MS"/>
              </a:rPr>
              <a:t>о</a:t>
            </a:r>
            <a:r>
              <a:rPr sz="4800" spc="-400" dirty="0">
                <a:solidFill>
                  <a:srgbClr val="FEFCFF"/>
                </a:solidFill>
                <a:latin typeface="Trebuchet MS"/>
                <a:cs typeface="Trebuchet MS"/>
              </a:rPr>
              <a:t> </a:t>
            </a:r>
            <a:r>
              <a:rPr sz="4800" spc="270" dirty="0">
                <a:solidFill>
                  <a:srgbClr val="FEFCFF"/>
                </a:solidFill>
                <a:latin typeface="Trebuchet MS"/>
                <a:cs typeface="Trebuchet MS"/>
              </a:rPr>
              <a:t>р</a:t>
            </a:r>
            <a:r>
              <a:rPr sz="4800" spc="105" dirty="0">
                <a:solidFill>
                  <a:srgbClr val="FEFCFF"/>
                </a:solidFill>
                <a:latin typeface="Trebuchet MS"/>
                <a:cs typeface="Trebuchet MS"/>
              </a:rPr>
              <a:t>а</a:t>
            </a:r>
            <a:r>
              <a:rPr sz="4800" spc="45" dirty="0">
                <a:solidFill>
                  <a:srgbClr val="FEFCFF"/>
                </a:solidFill>
                <a:latin typeface="Trebuchet MS"/>
                <a:cs typeface="Trebuchet MS"/>
              </a:rPr>
              <a:t>сс</a:t>
            </a:r>
            <a:r>
              <a:rPr sz="4800" spc="95" dirty="0">
                <a:solidFill>
                  <a:srgbClr val="FEFCFF"/>
                </a:solidFill>
                <a:latin typeface="Trebuchet MS"/>
                <a:cs typeface="Trebuchet MS"/>
              </a:rPr>
              <a:t>к</a:t>
            </a:r>
            <a:r>
              <a:rPr sz="4800" spc="105" dirty="0">
                <a:solidFill>
                  <a:srgbClr val="FEFCFF"/>
                </a:solidFill>
                <a:latin typeface="Trebuchet MS"/>
                <a:cs typeface="Trebuchet MS"/>
              </a:rPr>
              <a:t>а</a:t>
            </a:r>
            <a:r>
              <a:rPr sz="4800" spc="190" dirty="0">
                <a:solidFill>
                  <a:srgbClr val="FEFCFF"/>
                </a:solidFill>
                <a:latin typeface="Trebuchet MS"/>
                <a:cs typeface="Trebuchet MS"/>
              </a:rPr>
              <a:t>з</a:t>
            </a:r>
            <a:r>
              <a:rPr sz="4800" spc="105" dirty="0">
                <a:solidFill>
                  <a:srgbClr val="FEFCFF"/>
                </a:solidFill>
                <a:latin typeface="Trebuchet MS"/>
                <a:cs typeface="Trebuchet MS"/>
              </a:rPr>
              <a:t>а</a:t>
            </a:r>
            <a:r>
              <a:rPr sz="4800" spc="120" dirty="0">
                <a:solidFill>
                  <a:srgbClr val="FEFCFF"/>
                </a:solidFill>
                <a:latin typeface="Trebuchet MS"/>
                <a:cs typeface="Trebuchet MS"/>
              </a:rPr>
              <a:t>т</a:t>
            </a:r>
            <a:r>
              <a:rPr sz="4800" spc="30" dirty="0">
                <a:solidFill>
                  <a:srgbClr val="FEFCFF"/>
                </a:solidFill>
                <a:latin typeface="Trebuchet MS"/>
                <a:cs typeface="Trebuchet MS"/>
              </a:rPr>
              <a:t>ь</a:t>
            </a:r>
            <a:endParaRPr sz="4800" dirty="0">
              <a:latin typeface="Trebuchet MS"/>
              <a:cs typeface="Trebuchet MS"/>
            </a:endParaRPr>
          </a:p>
          <a:p>
            <a:pPr marL="12700">
              <a:lnSpc>
                <a:spcPts val="5630"/>
              </a:lnSpc>
            </a:pPr>
            <a:r>
              <a:rPr sz="4800" spc="210" dirty="0">
                <a:solidFill>
                  <a:srgbClr val="FEFCFF"/>
                </a:solidFill>
                <a:latin typeface="Trebuchet MS"/>
                <a:cs typeface="Trebuchet MS"/>
              </a:rPr>
              <a:t>о</a:t>
            </a:r>
            <a:r>
              <a:rPr sz="4800" spc="-400" dirty="0">
                <a:solidFill>
                  <a:srgbClr val="FEFCFF"/>
                </a:solidFill>
                <a:latin typeface="Trebuchet MS"/>
                <a:cs typeface="Trebuchet MS"/>
              </a:rPr>
              <a:t> </a:t>
            </a:r>
            <a:r>
              <a:rPr sz="4800" spc="45" dirty="0">
                <a:solidFill>
                  <a:srgbClr val="FEFCFF"/>
                </a:solidFill>
                <a:latin typeface="Trebuchet MS"/>
                <a:cs typeface="Trebuchet MS"/>
              </a:rPr>
              <a:t>с</a:t>
            </a:r>
            <a:r>
              <a:rPr sz="4800" spc="130" dirty="0">
                <a:solidFill>
                  <a:srgbClr val="FEFCFF"/>
                </a:solidFill>
                <a:latin typeface="Trebuchet MS"/>
                <a:cs typeface="Trebuchet MS"/>
              </a:rPr>
              <a:t>в</a:t>
            </a:r>
            <a:r>
              <a:rPr sz="4800" spc="145" dirty="0">
                <a:solidFill>
                  <a:srgbClr val="FEFCFF"/>
                </a:solidFill>
                <a:latin typeface="Trebuchet MS"/>
                <a:cs typeface="Trebuchet MS"/>
              </a:rPr>
              <a:t>оё</a:t>
            </a:r>
            <a:r>
              <a:rPr sz="4800" spc="190" dirty="0">
                <a:solidFill>
                  <a:srgbClr val="FEFCFF"/>
                </a:solidFill>
                <a:latin typeface="Trebuchet MS"/>
                <a:cs typeface="Trebuchet MS"/>
              </a:rPr>
              <a:t>м</a:t>
            </a:r>
            <a:r>
              <a:rPr sz="4800" spc="-405" dirty="0">
                <a:solidFill>
                  <a:srgbClr val="FEFCFF"/>
                </a:solidFill>
                <a:latin typeface="Trebuchet MS"/>
                <a:cs typeface="Trebuchet MS"/>
              </a:rPr>
              <a:t> </a:t>
            </a:r>
            <a:r>
              <a:rPr sz="4800" spc="140" dirty="0">
                <a:solidFill>
                  <a:srgbClr val="FEFCFF"/>
                </a:solidFill>
                <a:latin typeface="Trebuchet MS"/>
                <a:cs typeface="Trebuchet MS"/>
              </a:rPr>
              <a:t>б</a:t>
            </a:r>
            <a:r>
              <a:rPr sz="4800" spc="145" dirty="0">
                <a:solidFill>
                  <a:srgbClr val="FEFCFF"/>
                </a:solidFill>
                <a:latin typeface="Trebuchet MS"/>
                <a:cs typeface="Trebuchet MS"/>
              </a:rPr>
              <a:t>и</a:t>
            </a:r>
            <a:r>
              <a:rPr sz="4800" spc="90" dirty="0">
                <a:solidFill>
                  <a:srgbClr val="FEFCFF"/>
                </a:solidFill>
                <a:latin typeface="Trebuchet MS"/>
                <a:cs typeface="Trebuchet MS"/>
              </a:rPr>
              <a:t>знес</a:t>
            </a:r>
            <a:r>
              <a:rPr sz="4800" spc="35" dirty="0">
                <a:solidFill>
                  <a:srgbClr val="FEFCFF"/>
                </a:solidFill>
                <a:latin typeface="Trebuchet MS"/>
                <a:cs typeface="Trebuchet MS"/>
              </a:rPr>
              <a:t>е</a:t>
            </a:r>
            <a:r>
              <a:rPr sz="4800" spc="-400" dirty="0">
                <a:solidFill>
                  <a:srgbClr val="FEFCFF"/>
                </a:solidFill>
                <a:latin typeface="Trebuchet MS"/>
                <a:cs typeface="Trebuchet MS"/>
              </a:rPr>
              <a:t> </a:t>
            </a:r>
            <a:r>
              <a:rPr sz="4800" spc="130" dirty="0">
                <a:solidFill>
                  <a:srgbClr val="FEFCFF"/>
                </a:solidFill>
                <a:latin typeface="Trebuchet MS"/>
                <a:cs typeface="Trebuchet MS"/>
              </a:rPr>
              <a:t>в</a:t>
            </a:r>
            <a:r>
              <a:rPr sz="4800" spc="-395" dirty="0">
                <a:solidFill>
                  <a:srgbClr val="FEFCFF"/>
                </a:solidFill>
                <a:latin typeface="Trebuchet MS"/>
                <a:cs typeface="Trebuchet MS"/>
              </a:rPr>
              <a:t> </a:t>
            </a:r>
            <a:r>
              <a:rPr sz="4800" spc="125" dirty="0">
                <a:solidFill>
                  <a:srgbClr val="FEFCFF"/>
                </a:solidFill>
                <a:latin typeface="Trebuchet MS"/>
                <a:cs typeface="Trebuchet MS"/>
              </a:rPr>
              <a:t>и</a:t>
            </a:r>
            <a:r>
              <a:rPr sz="4800" spc="120" dirty="0">
                <a:solidFill>
                  <a:srgbClr val="FEFCFF"/>
                </a:solidFill>
                <a:latin typeface="Trebuchet MS"/>
                <a:cs typeface="Trebuchet MS"/>
              </a:rPr>
              <a:t>н</a:t>
            </a:r>
            <a:r>
              <a:rPr sz="4800" spc="90" dirty="0">
                <a:solidFill>
                  <a:srgbClr val="FEFCFF"/>
                </a:solidFill>
                <a:latin typeface="Trebuchet MS"/>
                <a:cs typeface="Trebuchet MS"/>
              </a:rPr>
              <a:t>т</a:t>
            </a:r>
            <a:r>
              <a:rPr sz="4800" spc="145" dirty="0">
                <a:solidFill>
                  <a:srgbClr val="FEFCFF"/>
                </a:solidFill>
                <a:latin typeface="Trebuchet MS"/>
                <a:cs typeface="Trebuchet MS"/>
              </a:rPr>
              <a:t>е</a:t>
            </a:r>
            <a:r>
              <a:rPr sz="4800" spc="155" dirty="0">
                <a:solidFill>
                  <a:srgbClr val="FEFCFF"/>
                </a:solidFill>
                <a:latin typeface="Trebuchet MS"/>
                <a:cs typeface="Trebuchet MS"/>
              </a:rPr>
              <a:t>р</a:t>
            </a:r>
            <a:r>
              <a:rPr sz="4800" spc="90" dirty="0">
                <a:solidFill>
                  <a:srgbClr val="FEFCFF"/>
                </a:solidFill>
                <a:latin typeface="Trebuchet MS"/>
                <a:cs typeface="Trebuchet MS"/>
              </a:rPr>
              <a:t>не</a:t>
            </a:r>
            <a:r>
              <a:rPr sz="4800" spc="65" dirty="0">
                <a:solidFill>
                  <a:srgbClr val="FEFCFF"/>
                </a:solidFill>
                <a:latin typeface="Trebuchet MS"/>
                <a:cs typeface="Trebuchet MS"/>
              </a:rPr>
              <a:t>т</a:t>
            </a:r>
            <a:r>
              <a:rPr sz="4800" spc="35" dirty="0">
                <a:solidFill>
                  <a:srgbClr val="FEFCFF"/>
                </a:solidFill>
                <a:latin typeface="Trebuchet MS"/>
                <a:cs typeface="Trebuchet MS"/>
              </a:rPr>
              <a:t>е</a:t>
            </a:r>
            <a:endParaRPr sz="4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990600"/>
            <a:ext cx="6934200" cy="115736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b="1" i="1" spc="254" dirty="0" smtClean="0">
                <a:solidFill>
                  <a:srgbClr val="FFFFFF"/>
                </a:solidFill>
              </a:rPr>
              <a:t>      </a:t>
            </a:r>
            <a:r>
              <a:rPr lang="ru-RU" sz="2800" u="sng" dirty="0" smtClean="0">
                <a:solidFill>
                  <a:schemeClr val="bg1"/>
                </a:solidFill>
              </a:rPr>
              <a:t>Вид деятельности</a:t>
            </a: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533400" y="2209800"/>
            <a:ext cx="7349940" cy="418229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Вид деятельности — выберите рубрики, по которым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вас найдут </a:t>
            </a:r>
            <a:r>
              <a:rPr lang="ru-RU" sz="2400" dirty="0" smtClean="0">
                <a:solidFill>
                  <a:schemeClr val="bg1"/>
                </a:solidFill>
              </a:rPr>
              <a:t>клиенты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solidFill>
                  <a:schemeClr val="bg1"/>
                </a:solidFill>
              </a:rPr>
              <a:t>Не</a:t>
            </a:r>
            <a:r>
              <a:rPr lang="ru-RU" sz="2200" dirty="0">
                <a:solidFill>
                  <a:schemeClr val="bg1"/>
                </a:solidFill>
              </a:rPr>
              <a:t> перечисляйте категории, </a:t>
            </a:r>
            <a:endParaRPr lang="ru-RU" sz="2200" dirty="0" smtClean="0">
              <a:solidFill>
                <a:schemeClr val="bg1"/>
              </a:solidFill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которые </a:t>
            </a:r>
            <a:r>
              <a:rPr lang="ru-RU" sz="2200" dirty="0">
                <a:solidFill>
                  <a:schemeClr val="bg1"/>
                </a:solidFill>
              </a:rPr>
              <a:t>не связаны напрямую </a:t>
            </a:r>
            <a:endParaRPr lang="ru-RU" sz="2200" dirty="0" smtClean="0">
              <a:solidFill>
                <a:schemeClr val="bg1"/>
              </a:solidFill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с</a:t>
            </a:r>
            <a:r>
              <a:rPr lang="ru-RU" sz="2200" dirty="0">
                <a:solidFill>
                  <a:schemeClr val="bg1"/>
                </a:solidFill>
              </a:rPr>
              <a:t> вашим бизнесом. </a:t>
            </a:r>
            <a:endParaRPr lang="ru-RU" sz="2200" dirty="0" smtClean="0">
              <a:solidFill>
                <a:schemeClr val="bg1"/>
              </a:solidFill>
            </a:endParaRPr>
          </a:p>
          <a:p>
            <a:endParaRPr lang="ru-RU" sz="22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>
                <a:solidFill>
                  <a:schemeClr val="bg1"/>
                </a:solidFill>
              </a:rPr>
              <a:t>Если </a:t>
            </a:r>
            <a:r>
              <a:rPr lang="ru-RU" sz="2200" dirty="0">
                <a:solidFill>
                  <a:schemeClr val="bg1"/>
                </a:solidFill>
              </a:rPr>
              <a:t>сомневаетесь, какую </a:t>
            </a:r>
            <a:endParaRPr lang="ru-RU" sz="2200" dirty="0" smtClean="0">
              <a:solidFill>
                <a:schemeClr val="bg1"/>
              </a:solidFill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формулировку </a:t>
            </a:r>
            <a:r>
              <a:rPr lang="ru-RU" sz="2200" dirty="0">
                <a:solidFill>
                  <a:schemeClr val="bg1"/>
                </a:solidFill>
              </a:rPr>
              <a:t>выбрать, </a:t>
            </a:r>
            <a:endParaRPr lang="ru-RU" sz="2200" dirty="0" smtClean="0">
              <a:solidFill>
                <a:schemeClr val="bg1"/>
              </a:solidFill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посмотрите </a:t>
            </a:r>
            <a:r>
              <a:rPr lang="ru-RU" sz="2200" dirty="0">
                <a:solidFill>
                  <a:schemeClr val="bg1"/>
                </a:solidFill>
              </a:rPr>
              <a:t>профили конкурентов </a:t>
            </a:r>
            <a:endParaRPr lang="ru-RU" sz="2200" dirty="0" smtClean="0">
              <a:solidFill>
                <a:schemeClr val="bg1"/>
              </a:solidFill>
            </a:endParaRPr>
          </a:p>
          <a:p>
            <a:r>
              <a:rPr lang="ru-RU" sz="2200" dirty="0" smtClean="0">
                <a:solidFill>
                  <a:schemeClr val="bg1"/>
                </a:solidFill>
              </a:rPr>
              <a:t>или</a:t>
            </a:r>
            <a:r>
              <a:rPr lang="ru-RU" sz="2200" dirty="0">
                <a:solidFill>
                  <a:schemeClr val="bg1"/>
                </a:solidFill>
              </a:rPr>
              <a:t> компаний из похожей сферы. </a:t>
            </a:r>
            <a:endParaRPr lang="ru-RU" sz="2200" dirty="0" smtClean="0">
              <a:solidFill>
                <a:schemeClr val="bg1"/>
              </a:solidFill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2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002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3692525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8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990600"/>
            <a:ext cx="6934200" cy="115736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b="1" i="1" spc="254" dirty="0" smtClean="0">
                <a:solidFill>
                  <a:srgbClr val="FFFFFF"/>
                </a:solidFill>
              </a:rPr>
              <a:t>      </a:t>
            </a:r>
            <a:r>
              <a:rPr lang="ru-RU" sz="2800" u="sng" dirty="0" smtClean="0">
                <a:solidFill>
                  <a:schemeClr val="bg1"/>
                </a:solidFill>
              </a:rPr>
              <a:t>График работы</a:t>
            </a: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533400" y="2209800"/>
            <a:ext cx="7349940" cy="373595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График работы </a:t>
            </a:r>
            <a:r>
              <a:rPr lang="ru-RU" sz="2400" dirty="0">
                <a:solidFill>
                  <a:schemeClr val="bg1"/>
                </a:solidFill>
              </a:rPr>
              <a:t>— </a:t>
            </a:r>
            <a:r>
              <a:rPr lang="ru-RU" sz="2400" dirty="0" smtClean="0">
                <a:solidFill>
                  <a:schemeClr val="bg1"/>
                </a:solidFill>
              </a:rPr>
              <a:t>добавьте даты и часы работы</a:t>
            </a:r>
          </a:p>
          <a:p>
            <a:pPr algn="ctr"/>
            <a:endParaRPr lang="ru-RU" sz="2400" dirty="0">
              <a:solidFill>
                <a:schemeClr val="bg1"/>
              </a:solidFill>
            </a:endParaRP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endParaRPr lang="ru-RU" sz="2400" dirty="0">
              <a:solidFill>
                <a:schemeClr val="bg1"/>
              </a:solidFill>
            </a:endParaRP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400" dirty="0" smtClean="0">
                <a:solidFill>
                  <a:schemeClr val="bg1"/>
                </a:solidFill>
              </a:rPr>
              <a:t>-  Если </a:t>
            </a:r>
            <a:r>
              <a:rPr lang="ru-RU" sz="2400" dirty="0">
                <a:solidFill>
                  <a:schemeClr val="bg1"/>
                </a:solidFill>
              </a:rPr>
              <a:t>в какой-то день у вас запланирован нестандартный график работы, вы можете указать это отдельно. </a:t>
            </a:r>
            <a:endParaRPr sz="2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2192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13" y="2690978"/>
            <a:ext cx="6982885" cy="197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38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990600"/>
            <a:ext cx="6934200" cy="115736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b="1" i="1" spc="254" dirty="0" smtClean="0">
                <a:solidFill>
                  <a:srgbClr val="FFFFFF"/>
                </a:solidFill>
              </a:rPr>
              <a:t>          </a:t>
            </a:r>
            <a:r>
              <a:rPr lang="ru-RU" sz="2800" u="sng" dirty="0" smtClean="0">
                <a:solidFill>
                  <a:schemeClr val="bg1"/>
                </a:solidFill>
              </a:rPr>
              <a:t>Контакты</a:t>
            </a: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533400" y="2209800"/>
            <a:ext cx="7349940" cy="3516347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Контакты — укажите все </a:t>
            </a:r>
            <a:r>
              <a:rPr lang="ru-RU" sz="2400" dirty="0" err="1">
                <a:solidFill>
                  <a:schemeClr val="bg1"/>
                </a:solidFill>
              </a:rPr>
              <a:t>соцсети</a:t>
            </a:r>
            <a:r>
              <a:rPr lang="ru-RU" sz="2400" dirty="0">
                <a:solidFill>
                  <a:schemeClr val="bg1"/>
                </a:solidFill>
              </a:rPr>
              <a:t> и один </a:t>
            </a:r>
            <a:r>
              <a:rPr lang="ru-RU" sz="2400" dirty="0" smtClean="0">
                <a:solidFill>
                  <a:schemeClr val="bg1"/>
                </a:solidFill>
              </a:rPr>
              <a:t>сайт</a:t>
            </a:r>
          </a:p>
          <a:p>
            <a:pPr algn="ctr"/>
            <a:endParaRPr lang="ru-RU" sz="24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</a:t>
            </a:r>
            <a:r>
              <a:rPr lang="ru-RU" sz="2000" dirty="0">
                <a:solidFill>
                  <a:schemeClr val="bg1"/>
                </a:solidFill>
              </a:rPr>
              <a:t>К</a:t>
            </a:r>
            <a:r>
              <a:rPr lang="ru-RU" sz="2000" dirty="0" smtClean="0">
                <a:solidFill>
                  <a:schemeClr val="bg1"/>
                </a:solidFill>
              </a:rPr>
              <a:t>лиент </a:t>
            </a:r>
            <a:r>
              <a:rPr lang="ru-RU" sz="2000" dirty="0">
                <a:solidFill>
                  <a:schemeClr val="bg1"/>
                </a:solidFill>
              </a:rPr>
              <a:t>сможет выбрать удобный способ для связи. </a:t>
            </a:r>
            <a:r>
              <a:rPr lang="ru-RU" sz="2000" i="1" dirty="0">
                <a:solidFill>
                  <a:schemeClr val="bg1"/>
                </a:solidFill>
              </a:rPr>
              <a:t>В</a:t>
            </a:r>
            <a:r>
              <a:rPr lang="ru-RU" sz="2000" i="1" dirty="0" smtClean="0">
                <a:solidFill>
                  <a:schemeClr val="bg1"/>
                </a:solidFill>
              </a:rPr>
              <a:t>ы</a:t>
            </a:r>
            <a:r>
              <a:rPr lang="ru-RU" sz="2000" i="1" dirty="0">
                <a:solidFill>
                  <a:schemeClr val="bg1"/>
                </a:solidFill>
              </a:rPr>
              <a:t> не потеряете человека, потому что отвечаете только в </a:t>
            </a:r>
            <a:r>
              <a:rPr lang="ru-RU" sz="2000" i="1" dirty="0" err="1">
                <a:solidFill>
                  <a:schemeClr val="bg1"/>
                </a:solidFill>
              </a:rPr>
              <a:t>WhatsApp</a:t>
            </a:r>
            <a:r>
              <a:rPr lang="ru-RU" sz="2000" i="1" dirty="0">
                <a:solidFill>
                  <a:schemeClr val="bg1"/>
                </a:solidFill>
              </a:rPr>
              <a:t>, а ему удобнее </a:t>
            </a:r>
            <a:r>
              <a:rPr lang="ru-RU" sz="2000" i="1" dirty="0" err="1">
                <a:solidFill>
                  <a:schemeClr val="bg1"/>
                </a:solidFill>
              </a:rPr>
              <a:t>ВКонтакте</a:t>
            </a:r>
            <a:r>
              <a:rPr lang="ru-RU" sz="2000" i="1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Лучше </a:t>
            </a:r>
            <a:r>
              <a:rPr lang="ru-RU" sz="2000" dirty="0">
                <a:solidFill>
                  <a:schemeClr val="bg1"/>
                </a:solidFill>
              </a:rPr>
              <a:t>всего указывать главную страницу сайта — с контактами и каталогом. </a:t>
            </a:r>
            <a:r>
              <a:rPr lang="ru-RU" sz="2000" i="1" dirty="0">
                <a:solidFill>
                  <a:schemeClr val="bg1"/>
                </a:solidFill>
              </a:rPr>
              <a:t>Не указывайте страницы акций или конкретных товаров. Люди могут не найти нужную информацию и уйти</a:t>
            </a:r>
            <a:r>
              <a:rPr lang="ru-RU" sz="2000" i="1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Если </a:t>
            </a:r>
            <a:r>
              <a:rPr lang="ru-RU" sz="2000" dirty="0">
                <a:solidFill>
                  <a:schemeClr val="bg1"/>
                </a:solidFill>
              </a:rPr>
              <a:t>сайта нет, Яндекс Бизнес сам создаст его — бесплатно. </a:t>
            </a:r>
            <a:endParaRPr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2192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6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990600"/>
            <a:ext cx="6934200" cy="1095556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b="1" i="1" spc="254" dirty="0" smtClean="0">
                <a:solidFill>
                  <a:srgbClr val="FFFFFF"/>
                </a:solidFill>
              </a:rPr>
              <a:t>          </a:t>
            </a:r>
            <a:r>
              <a:rPr lang="ru-RU" sz="2800" u="sng" spc="254" dirty="0" smtClean="0">
                <a:solidFill>
                  <a:srgbClr val="FFFFFF"/>
                </a:solidFill>
              </a:rPr>
              <a:t>Подробная</a:t>
            </a:r>
            <a:r>
              <a:rPr lang="ru-RU" sz="2800" b="1" u="sng" spc="254" dirty="0" smtClean="0">
                <a:solidFill>
                  <a:srgbClr val="FFFFFF"/>
                </a:solidFill>
              </a:rPr>
              <a:t> информация</a:t>
            </a:r>
            <a:endParaRPr sz="2800" b="1" u="sng" dirty="0"/>
          </a:p>
        </p:txBody>
      </p:sp>
      <p:sp>
        <p:nvSpPr>
          <p:cNvPr id="4" name="object 4"/>
          <p:cNvSpPr txBox="1"/>
          <p:nvPr/>
        </p:nvSpPr>
        <p:spPr>
          <a:xfrm>
            <a:off x="533400" y="2209800"/>
            <a:ext cx="7349940" cy="388567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Подробная </a:t>
            </a:r>
            <a:r>
              <a:rPr lang="ru-RU" sz="2400" dirty="0">
                <a:solidFill>
                  <a:schemeClr val="bg1"/>
                </a:solidFill>
              </a:rPr>
              <a:t>информация — добавьте короткое название, если оно </a:t>
            </a:r>
            <a:r>
              <a:rPr lang="ru-RU" sz="2400" dirty="0" smtClean="0">
                <a:solidFill>
                  <a:schemeClr val="bg1"/>
                </a:solidFill>
              </a:rPr>
              <a:t>есть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i="1" dirty="0">
                <a:solidFill>
                  <a:schemeClr val="bg1"/>
                </a:solidFill>
              </a:rPr>
              <a:t>Наши алгоритмы умные, и, чтобы они стали ещё умнее, их надо обучать. Например, рассказать им, что ГМИИ имени А. С. Пушкина и Пушкинский музей — это один и тот же музей. Ведь люди часто ищут места по короткому названию</a:t>
            </a:r>
            <a:r>
              <a:rPr lang="ru-RU" sz="2000" i="1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Если у вашей компании, кроме официального, есть короткое название, укажите его. </a:t>
            </a:r>
            <a:r>
              <a:rPr lang="ru-RU" sz="2000" dirty="0" smtClean="0">
                <a:solidFill>
                  <a:schemeClr val="bg1"/>
                </a:solidFill>
              </a:rPr>
              <a:t>Так </a:t>
            </a:r>
            <a:r>
              <a:rPr lang="ru-RU" sz="2000" dirty="0">
                <a:solidFill>
                  <a:schemeClr val="bg1"/>
                </a:solidFill>
              </a:rPr>
              <a:t>клиентам будет проще вас найти.</a:t>
            </a:r>
          </a:p>
          <a:p>
            <a:pPr algn="ctr"/>
            <a:endParaRPr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142" y="11430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990600"/>
            <a:ext cx="6934200" cy="115736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b="1" i="1" spc="254" dirty="0" smtClean="0">
                <a:solidFill>
                  <a:srgbClr val="FFFFFF"/>
                </a:solidFill>
              </a:rPr>
              <a:t>          </a:t>
            </a:r>
            <a:r>
              <a:rPr lang="ru-RU" sz="2800" u="sng" dirty="0" smtClean="0">
                <a:solidFill>
                  <a:schemeClr val="bg1"/>
                </a:solidFill>
              </a:rPr>
              <a:t>Особенности</a:t>
            </a:r>
            <a:endParaRPr sz="28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12726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6002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ject 4"/>
          <p:cNvSpPr txBox="1"/>
          <p:nvPr/>
        </p:nvSpPr>
        <p:spPr>
          <a:xfrm>
            <a:off x="533400" y="2209800"/>
            <a:ext cx="5334000" cy="394723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Особенности</a:t>
            </a:r>
            <a:r>
              <a:rPr lang="ru-RU" sz="2400" dirty="0">
                <a:solidFill>
                  <a:schemeClr val="bg1"/>
                </a:solidFill>
              </a:rPr>
              <a:t> — добавьте </a:t>
            </a:r>
            <a:r>
              <a:rPr lang="ru-RU" sz="2400" dirty="0" smtClean="0">
                <a:solidFill>
                  <a:schemeClr val="bg1"/>
                </a:solidFill>
              </a:rPr>
              <a:t>дополнительную информацию, важную для клиентов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Возможность оплаты картой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Наличие доставки, заказа, самовывоза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Способы оплаты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Доступная среда (парковка, вход для инвалидов и т.д.)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Акции</a:t>
            </a:r>
            <a:endParaRPr lang="ru-RU" sz="2000" dirty="0">
              <a:solidFill>
                <a:schemeClr val="bg1"/>
              </a:solidFill>
            </a:endParaRPr>
          </a:p>
          <a:p>
            <a:pPr algn="ctr"/>
            <a:endParaRPr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03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6528176" cy="58028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lang="ru-RU" sz="3600" spc="254" dirty="0" smtClean="0">
                <a:solidFill>
                  <a:srgbClr val="FFFFFF"/>
                </a:solidFill>
              </a:rPr>
              <a:t>Добавляйте фотографии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645978" y="1793027"/>
            <a:ext cx="4993005" cy="44485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200" dirty="0">
                <a:solidFill>
                  <a:schemeClr val="bg1"/>
                </a:solidFill>
              </a:rPr>
              <a:t>Правильно подобранные фотографии помогают клиентам заметить вашу компанию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ru-RU" sz="2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200" dirty="0">
                <a:solidFill>
                  <a:schemeClr val="bg1"/>
                </a:solidFill>
              </a:rPr>
              <a:t>Компаниям без фотографий люди не доверяют, потому что не могут, например, заранее оценить интерьер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ru-RU" sz="2200" dirty="0">
              <a:solidFill>
                <a:schemeClr val="bg1"/>
              </a:solidFill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200" dirty="0" smtClean="0">
                <a:solidFill>
                  <a:schemeClr val="bg1"/>
                </a:solidFill>
              </a:rPr>
              <a:t>Клиент скорее выберет компанию, у которой много фотографий, пусть и не все идеальные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ru-RU" sz="1800" dirty="0"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1800" dirty="0">
              <a:latin typeface="Trebuchet MS"/>
              <a:cs typeface="Trebuchet M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5824537" cy="291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0909" y="400102"/>
            <a:ext cx="5282565" cy="6053455"/>
            <a:chOff x="6250909" y="400102"/>
            <a:chExt cx="5282565" cy="6053455"/>
          </a:xfrm>
        </p:grpSpPr>
        <p:sp>
          <p:nvSpPr>
            <p:cNvPr id="4" name="object 4"/>
            <p:cNvSpPr/>
            <p:nvPr/>
          </p:nvSpPr>
          <p:spPr>
            <a:xfrm>
              <a:off x="6250902" y="400113"/>
              <a:ext cx="5282565" cy="6053455"/>
            </a:xfrm>
            <a:custGeom>
              <a:avLst/>
              <a:gdLst/>
              <a:ahLst/>
              <a:cxnLst/>
              <a:rect l="l" t="t" r="r" b="b"/>
              <a:pathLst>
                <a:path w="5282565" h="6053455">
                  <a:moveTo>
                    <a:pt x="5282285" y="324815"/>
                  </a:moveTo>
                  <a:lnTo>
                    <a:pt x="5278755" y="276821"/>
                  </a:lnTo>
                  <a:lnTo>
                    <a:pt x="5268531" y="231000"/>
                  </a:lnTo>
                  <a:lnTo>
                    <a:pt x="5252085" y="187883"/>
                  </a:lnTo>
                  <a:lnTo>
                    <a:pt x="5229949" y="147955"/>
                  </a:lnTo>
                  <a:lnTo>
                    <a:pt x="5202606" y="111709"/>
                  </a:lnTo>
                  <a:lnTo>
                    <a:pt x="5170563" y="79667"/>
                  </a:lnTo>
                  <a:lnTo>
                    <a:pt x="5134330" y="52324"/>
                  </a:lnTo>
                  <a:lnTo>
                    <a:pt x="5094389" y="30187"/>
                  </a:lnTo>
                  <a:lnTo>
                    <a:pt x="5051272" y="13741"/>
                  </a:lnTo>
                  <a:lnTo>
                    <a:pt x="5005451" y="3517"/>
                  </a:lnTo>
                  <a:lnTo>
                    <a:pt x="4957457" y="0"/>
                  </a:lnTo>
                  <a:lnTo>
                    <a:pt x="3421265" y="0"/>
                  </a:lnTo>
                  <a:lnTo>
                    <a:pt x="1861019" y="0"/>
                  </a:lnTo>
                  <a:lnTo>
                    <a:pt x="324827" y="0"/>
                  </a:lnTo>
                  <a:lnTo>
                    <a:pt x="276821" y="3517"/>
                  </a:lnTo>
                  <a:lnTo>
                    <a:pt x="231013" y="13741"/>
                  </a:lnTo>
                  <a:lnTo>
                    <a:pt x="187883" y="30187"/>
                  </a:lnTo>
                  <a:lnTo>
                    <a:pt x="147955" y="52324"/>
                  </a:lnTo>
                  <a:lnTo>
                    <a:pt x="111721" y="79667"/>
                  </a:lnTo>
                  <a:lnTo>
                    <a:pt x="79679" y="111709"/>
                  </a:lnTo>
                  <a:lnTo>
                    <a:pt x="52336" y="147955"/>
                  </a:lnTo>
                  <a:lnTo>
                    <a:pt x="30187" y="187883"/>
                  </a:lnTo>
                  <a:lnTo>
                    <a:pt x="13754" y="231000"/>
                  </a:lnTo>
                  <a:lnTo>
                    <a:pt x="3517" y="276821"/>
                  </a:lnTo>
                  <a:lnTo>
                    <a:pt x="0" y="324815"/>
                  </a:lnTo>
                  <a:lnTo>
                    <a:pt x="0" y="5728259"/>
                  </a:lnTo>
                  <a:lnTo>
                    <a:pt x="3517" y="5776252"/>
                  </a:lnTo>
                  <a:lnTo>
                    <a:pt x="13754" y="5822073"/>
                  </a:lnTo>
                  <a:lnTo>
                    <a:pt x="30187" y="5865190"/>
                  </a:lnTo>
                  <a:lnTo>
                    <a:pt x="52336" y="5905131"/>
                  </a:lnTo>
                  <a:lnTo>
                    <a:pt x="79679" y="5941365"/>
                  </a:lnTo>
                  <a:lnTo>
                    <a:pt x="111721" y="5973407"/>
                  </a:lnTo>
                  <a:lnTo>
                    <a:pt x="147955" y="6000750"/>
                  </a:lnTo>
                  <a:lnTo>
                    <a:pt x="187883" y="6022886"/>
                  </a:lnTo>
                  <a:lnTo>
                    <a:pt x="231013" y="6039332"/>
                  </a:lnTo>
                  <a:lnTo>
                    <a:pt x="276821" y="6049556"/>
                  </a:lnTo>
                  <a:lnTo>
                    <a:pt x="324827" y="6053074"/>
                  </a:lnTo>
                  <a:lnTo>
                    <a:pt x="1861019" y="6053074"/>
                  </a:lnTo>
                  <a:lnTo>
                    <a:pt x="3421265" y="6053074"/>
                  </a:lnTo>
                  <a:lnTo>
                    <a:pt x="4957457" y="6053074"/>
                  </a:lnTo>
                  <a:lnTo>
                    <a:pt x="5005451" y="6049556"/>
                  </a:lnTo>
                  <a:lnTo>
                    <a:pt x="5051272" y="6039332"/>
                  </a:lnTo>
                  <a:lnTo>
                    <a:pt x="5094389" y="6022886"/>
                  </a:lnTo>
                  <a:lnTo>
                    <a:pt x="5134330" y="6000750"/>
                  </a:lnTo>
                  <a:lnTo>
                    <a:pt x="5170563" y="5973407"/>
                  </a:lnTo>
                  <a:lnTo>
                    <a:pt x="5202606" y="5941365"/>
                  </a:lnTo>
                  <a:lnTo>
                    <a:pt x="5229949" y="5905131"/>
                  </a:lnTo>
                  <a:lnTo>
                    <a:pt x="5252085" y="5865190"/>
                  </a:lnTo>
                  <a:lnTo>
                    <a:pt x="5268531" y="5822073"/>
                  </a:lnTo>
                  <a:lnTo>
                    <a:pt x="5278755" y="5776252"/>
                  </a:lnTo>
                  <a:lnTo>
                    <a:pt x="5282285" y="5728259"/>
                  </a:lnTo>
                  <a:lnTo>
                    <a:pt x="5282285" y="324815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97529" y="689227"/>
              <a:ext cx="3286514" cy="41469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6099" y="2347789"/>
              <a:ext cx="2100468" cy="376091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079749" y="2341439"/>
              <a:ext cx="2113280" cy="3773804"/>
            </a:xfrm>
            <a:custGeom>
              <a:avLst/>
              <a:gdLst/>
              <a:ahLst/>
              <a:cxnLst/>
              <a:rect l="l" t="t" r="r" b="b"/>
              <a:pathLst>
                <a:path w="2113279" h="3773804">
                  <a:moveTo>
                    <a:pt x="166465" y="0"/>
                  </a:moveTo>
                  <a:lnTo>
                    <a:pt x="1946701" y="0"/>
                  </a:lnTo>
                  <a:lnTo>
                    <a:pt x="1979988" y="3355"/>
                  </a:lnTo>
                  <a:lnTo>
                    <a:pt x="2039651" y="28461"/>
                  </a:lnTo>
                  <a:lnTo>
                    <a:pt x="2084706" y="73516"/>
                  </a:lnTo>
                  <a:lnTo>
                    <a:pt x="2109811" y="133179"/>
                  </a:lnTo>
                  <a:lnTo>
                    <a:pt x="2113167" y="166465"/>
                  </a:lnTo>
                  <a:lnTo>
                    <a:pt x="2113167" y="3607144"/>
                  </a:lnTo>
                  <a:lnTo>
                    <a:pt x="2100088" y="3671753"/>
                  </a:lnTo>
                  <a:lnTo>
                    <a:pt x="2064337" y="3724780"/>
                  </a:lnTo>
                  <a:lnTo>
                    <a:pt x="2011310" y="3760531"/>
                  </a:lnTo>
                  <a:lnTo>
                    <a:pt x="1946701" y="3773610"/>
                  </a:lnTo>
                  <a:lnTo>
                    <a:pt x="166465" y="3773610"/>
                  </a:lnTo>
                  <a:lnTo>
                    <a:pt x="101856" y="3760531"/>
                  </a:lnTo>
                  <a:lnTo>
                    <a:pt x="48829" y="3724780"/>
                  </a:lnTo>
                  <a:lnTo>
                    <a:pt x="13078" y="3671753"/>
                  </a:lnTo>
                  <a:lnTo>
                    <a:pt x="0" y="3607144"/>
                  </a:lnTo>
                  <a:lnTo>
                    <a:pt x="0" y="166465"/>
                  </a:lnTo>
                  <a:lnTo>
                    <a:pt x="13078" y="101856"/>
                  </a:lnTo>
                  <a:lnTo>
                    <a:pt x="48829" y="48829"/>
                  </a:lnTo>
                  <a:lnTo>
                    <a:pt x="101856" y="13078"/>
                  </a:lnTo>
                  <a:lnTo>
                    <a:pt x="166465" y="0"/>
                  </a:lnTo>
                  <a:close/>
                </a:path>
              </a:pathLst>
            </a:custGeom>
            <a:ln w="12700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2657475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250" dirty="0" err="1" smtClean="0">
                <a:solidFill>
                  <a:srgbClr val="FFFFFF"/>
                </a:solidFill>
              </a:rPr>
              <a:t>Д</a:t>
            </a:r>
            <a:r>
              <a:rPr sz="3600" spc="195" dirty="0" err="1" smtClean="0">
                <a:solidFill>
                  <a:srgbClr val="FFFFFF"/>
                </a:solidFill>
              </a:rPr>
              <a:t>о</a:t>
            </a:r>
            <a:r>
              <a:rPr sz="3600" spc="125" dirty="0" err="1" smtClean="0">
                <a:solidFill>
                  <a:srgbClr val="FFFFFF"/>
                </a:solidFill>
              </a:rPr>
              <a:t>б</a:t>
            </a:r>
            <a:r>
              <a:rPr sz="3600" spc="80" dirty="0" err="1" smtClean="0">
                <a:solidFill>
                  <a:srgbClr val="FFFFFF"/>
                </a:solidFill>
              </a:rPr>
              <a:t>а</a:t>
            </a:r>
            <a:r>
              <a:rPr sz="3600" spc="90" dirty="0" err="1" smtClean="0">
                <a:solidFill>
                  <a:srgbClr val="FFFFFF"/>
                </a:solidFill>
              </a:rPr>
              <a:t>в</a:t>
            </a:r>
            <a:r>
              <a:rPr sz="3600" spc="5" dirty="0" err="1" smtClean="0">
                <a:solidFill>
                  <a:srgbClr val="FFFFFF"/>
                </a:solidFill>
              </a:rPr>
              <a:t>л</a:t>
            </a:r>
            <a:r>
              <a:rPr sz="3600" spc="55" dirty="0" err="1" smtClean="0">
                <a:solidFill>
                  <a:srgbClr val="FFFFFF"/>
                </a:solidFill>
              </a:rPr>
              <a:t>я</a:t>
            </a:r>
            <a:r>
              <a:rPr sz="3600" spc="75" dirty="0" err="1" smtClean="0">
                <a:solidFill>
                  <a:srgbClr val="FFFFFF"/>
                </a:solidFill>
              </a:rPr>
              <a:t>й</a:t>
            </a:r>
            <a:r>
              <a:rPr sz="3600" spc="90" dirty="0" err="1" smtClean="0">
                <a:solidFill>
                  <a:srgbClr val="FFFFFF"/>
                </a:solidFill>
              </a:rPr>
              <a:t>т</a:t>
            </a:r>
            <a:r>
              <a:rPr sz="3600" spc="20" dirty="0" err="1" smtClean="0">
                <a:solidFill>
                  <a:srgbClr val="FFFFFF"/>
                </a:solidFill>
              </a:rPr>
              <a:t>е</a:t>
            </a:r>
            <a:r>
              <a:rPr sz="3600" spc="20" dirty="0" smtClean="0">
                <a:solidFill>
                  <a:srgbClr val="FFFFFF"/>
                </a:solidFill>
              </a:rPr>
              <a:t>  </a:t>
            </a:r>
            <a:r>
              <a:rPr sz="3600" spc="110" dirty="0" err="1" smtClean="0">
                <a:solidFill>
                  <a:srgbClr val="FFFFFF"/>
                </a:solidFill>
              </a:rPr>
              <a:t>истории</a:t>
            </a:r>
            <a:endParaRPr sz="3600" dirty="0"/>
          </a:p>
        </p:txBody>
      </p:sp>
      <p:sp>
        <p:nvSpPr>
          <p:cNvPr id="9" name="object 9"/>
          <p:cNvSpPr txBox="1"/>
          <p:nvPr/>
        </p:nvSpPr>
        <p:spPr>
          <a:xfrm>
            <a:off x="645979" y="2486659"/>
            <a:ext cx="4417695" cy="31343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315595">
              <a:lnSpc>
                <a:spcPct val="101699"/>
              </a:lnSpc>
              <a:spcBef>
                <a:spcPts val="60"/>
              </a:spcBef>
            </a:pPr>
            <a:r>
              <a:rPr sz="1800" spc="110" dirty="0">
                <a:solidFill>
                  <a:srgbClr val="E2DFFF"/>
                </a:solidFill>
                <a:latin typeface="Trebuchet MS"/>
                <a:cs typeface="Trebuchet MS"/>
              </a:rPr>
              <a:t>По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гл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ы 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луг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4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ив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ле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оль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1515"/>
              </a:spcBef>
            </a:pPr>
            <a:r>
              <a:rPr sz="1800" spc="1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со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х 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оф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 marR="167005">
              <a:lnSpc>
                <a:spcPct val="101899"/>
              </a:lnSpc>
              <a:spcBef>
                <a:spcPts val="995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со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сс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й 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на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меню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или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форму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записи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на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услугу, 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  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516755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254" dirty="0">
                <a:solidFill>
                  <a:srgbClr val="FFFFFF"/>
                </a:solidFill>
              </a:rPr>
              <a:t>П</a:t>
            </a:r>
            <a:r>
              <a:rPr sz="3600" spc="195" dirty="0">
                <a:solidFill>
                  <a:srgbClr val="FFFFFF"/>
                </a:solidFill>
              </a:rPr>
              <a:t>у</a:t>
            </a:r>
            <a:r>
              <a:rPr sz="3600" spc="125" dirty="0">
                <a:solidFill>
                  <a:srgbClr val="FFFFFF"/>
                </a:solidFill>
              </a:rPr>
              <a:t>б</a:t>
            </a:r>
            <a:r>
              <a:rPr sz="3600" spc="5" dirty="0">
                <a:solidFill>
                  <a:srgbClr val="FFFFFF"/>
                </a:solidFill>
              </a:rPr>
              <a:t>л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125" dirty="0">
                <a:solidFill>
                  <a:srgbClr val="FFFFFF"/>
                </a:solidFill>
              </a:rPr>
              <a:t>к</a:t>
            </a:r>
            <a:r>
              <a:rPr sz="3600" spc="114" dirty="0">
                <a:solidFill>
                  <a:srgbClr val="FFFFFF"/>
                </a:solidFill>
              </a:rPr>
              <a:t>у</a:t>
            </a:r>
            <a:r>
              <a:rPr sz="3600" spc="100" dirty="0">
                <a:solidFill>
                  <a:srgbClr val="FFFFFF"/>
                </a:solidFill>
              </a:rPr>
              <a:t>й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125" dirty="0">
                <a:solidFill>
                  <a:srgbClr val="FFFFFF"/>
                </a:solidFill>
              </a:rPr>
              <a:t>во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75" dirty="0">
                <a:solidFill>
                  <a:srgbClr val="FFFFFF"/>
                </a:solidFill>
              </a:rPr>
              <a:t>и  и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80" dirty="0">
                <a:solidFill>
                  <a:srgbClr val="FFFFFF"/>
                </a:solidFill>
              </a:rPr>
              <a:t>к</a:t>
            </a:r>
            <a:r>
              <a:rPr sz="3600" spc="225" dirty="0">
                <a:solidFill>
                  <a:srgbClr val="FFFFFF"/>
                </a:solidFill>
              </a:rPr>
              <a:t>ц</a:t>
            </a:r>
            <a:r>
              <a:rPr sz="3600" spc="100" dirty="0">
                <a:solidFill>
                  <a:srgbClr val="FFFFFF"/>
                </a:solidFill>
              </a:rPr>
              <a:t>ии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45979" y="2486659"/>
            <a:ext cx="4993005" cy="35401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Рассказывайте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3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расширении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ассортимента, </a:t>
            </a:r>
            <a:r>
              <a:rPr sz="1800" spc="-52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нн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сп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204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ск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х 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услугах</a:t>
            </a:r>
            <a:endParaRPr sz="1800" dirty="0">
              <a:latin typeface="Trebuchet MS"/>
              <a:cs typeface="Trebuchet MS"/>
            </a:endParaRPr>
          </a:p>
          <a:p>
            <a:pPr marL="12700" marR="531495">
              <a:lnSpc>
                <a:spcPct val="101899"/>
              </a:lnSpc>
              <a:spcBef>
                <a:spcPts val="1520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э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95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он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и 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и 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прямо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Картах,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не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переходить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сайт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со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 marR="5080">
              <a:lnSpc>
                <a:spcPct val="101099"/>
              </a:lnSpc>
              <a:spcBef>
                <a:spcPts val="1035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3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0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 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оф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ад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E2DFFF"/>
                </a:solidFill>
                <a:latin typeface="Trebuchet MS"/>
                <a:cs typeface="Trebuchet MS"/>
              </a:rPr>
              <a:t>«</a:t>
            </a:r>
            <a:r>
              <a:rPr sz="1800" spc="17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ор</a:t>
            </a:r>
            <a:r>
              <a:rPr sz="1800" spc="-40" dirty="0">
                <a:solidFill>
                  <a:srgbClr val="E2DFFF"/>
                </a:solidFill>
                <a:latin typeface="Trebuchet MS"/>
                <a:cs typeface="Trebuchet MS"/>
              </a:rPr>
              <a:t>»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800" spc="17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ста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ад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endParaRPr sz="18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«Новости».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787101" y="400102"/>
            <a:ext cx="3746500" cy="6053455"/>
            <a:chOff x="7787101" y="400102"/>
            <a:chExt cx="3746500" cy="6053455"/>
          </a:xfrm>
        </p:grpSpPr>
        <p:sp>
          <p:nvSpPr>
            <p:cNvPr id="6" name="object 6"/>
            <p:cNvSpPr/>
            <p:nvPr/>
          </p:nvSpPr>
          <p:spPr>
            <a:xfrm>
              <a:off x="7787101" y="400102"/>
              <a:ext cx="3746500" cy="6053455"/>
            </a:xfrm>
            <a:custGeom>
              <a:avLst/>
              <a:gdLst/>
              <a:ahLst/>
              <a:cxnLst/>
              <a:rect l="l" t="t" r="r" b="b"/>
              <a:pathLst>
                <a:path w="3746500" h="6053455">
                  <a:moveTo>
                    <a:pt x="3421261" y="0"/>
                  </a:moveTo>
                  <a:lnTo>
                    <a:pt x="324824" y="0"/>
                  </a:lnTo>
                  <a:lnTo>
                    <a:pt x="276823" y="3521"/>
                  </a:lnTo>
                  <a:lnTo>
                    <a:pt x="231010" y="13752"/>
                  </a:lnTo>
                  <a:lnTo>
                    <a:pt x="187886" y="30190"/>
                  </a:lnTo>
                  <a:lnTo>
                    <a:pt x="147953" y="52331"/>
                  </a:lnTo>
                  <a:lnTo>
                    <a:pt x="111715" y="79673"/>
                  </a:lnTo>
                  <a:lnTo>
                    <a:pt x="79673" y="111715"/>
                  </a:lnTo>
                  <a:lnTo>
                    <a:pt x="52330" y="147954"/>
                  </a:lnTo>
                  <a:lnTo>
                    <a:pt x="30189" y="187886"/>
                  </a:lnTo>
                  <a:lnTo>
                    <a:pt x="13752" y="231010"/>
                  </a:lnTo>
                  <a:lnTo>
                    <a:pt x="3521" y="276824"/>
                  </a:lnTo>
                  <a:lnTo>
                    <a:pt x="0" y="324824"/>
                  </a:lnTo>
                  <a:lnTo>
                    <a:pt x="0" y="5728261"/>
                  </a:lnTo>
                  <a:lnTo>
                    <a:pt x="3521" y="5776261"/>
                  </a:lnTo>
                  <a:lnTo>
                    <a:pt x="13752" y="5822074"/>
                  </a:lnTo>
                  <a:lnTo>
                    <a:pt x="30189" y="5865198"/>
                  </a:lnTo>
                  <a:lnTo>
                    <a:pt x="52330" y="5905130"/>
                  </a:lnTo>
                  <a:lnTo>
                    <a:pt x="79673" y="5941369"/>
                  </a:lnTo>
                  <a:lnTo>
                    <a:pt x="111715" y="5973410"/>
                  </a:lnTo>
                  <a:lnTo>
                    <a:pt x="147953" y="6000753"/>
                  </a:lnTo>
                  <a:lnTo>
                    <a:pt x="187886" y="6022894"/>
                  </a:lnTo>
                  <a:lnTo>
                    <a:pt x="231010" y="6039332"/>
                  </a:lnTo>
                  <a:lnTo>
                    <a:pt x="276823" y="6049562"/>
                  </a:lnTo>
                  <a:lnTo>
                    <a:pt x="324824" y="6053084"/>
                  </a:lnTo>
                  <a:lnTo>
                    <a:pt x="3421261" y="6053084"/>
                  </a:lnTo>
                  <a:lnTo>
                    <a:pt x="3469262" y="6049562"/>
                  </a:lnTo>
                  <a:lnTo>
                    <a:pt x="3515075" y="6039332"/>
                  </a:lnTo>
                  <a:lnTo>
                    <a:pt x="3558199" y="6022894"/>
                  </a:lnTo>
                  <a:lnTo>
                    <a:pt x="3598132" y="6000753"/>
                  </a:lnTo>
                  <a:lnTo>
                    <a:pt x="3634370" y="5973410"/>
                  </a:lnTo>
                  <a:lnTo>
                    <a:pt x="3666412" y="5941369"/>
                  </a:lnTo>
                  <a:lnTo>
                    <a:pt x="3693755" y="5905130"/>
                  </a:lnTo>
                  <a:lnTo>
                    <a:pt x="3715896" y="5865198"/>
                  </a:lnTo>
                  <a:lnTo>
                    <a:pt x="3732333" y="5822074"/>
                  </a:lnTo>
                  <a:lnTo>
                    <a:pt x="3742564" y="5776261"/>
                  </a:lnTo>
                  <a:lnTo>
                    <a:pt x="3746085" y="5728261"/>
                  </a:lnTo>
                  <a:lnTo>
                    <a:pt x="3746085" y="324824"/>
                  </a:lnTo>
                  <a:lnTo>
                    <a:pt x="3742564" y="276824"/>
                  </a:lnTo>
                  <a:lnTo>
                    <a:pt x="3732333" y="231010"/>
                  </a:lnTo>
                  <a:lnTo>
                    <a:pt x="3715896" y="187886"/>
                  </a:lnTo>
                  <a:lnTo>
                    <a:pt x="3693755" y="147954"/>
                  </a:lnTo>
                  <a:lnTo>
                    <a:pt x="3666412" y="111715"/>
                  </a:lnTo>
                  <a:lnTo>
                    <a:pt x="3634370" y="79673"/>
                  </a:lnTo>
                  <a:lnTo>
                    <a:pt x="3598132" y="52331"/>
                  </a:lnTo>
                  <a:lnTo>
                    <a:pt x="3558199" y="30190"/>
                  </a:lnTo>
                  <a:lnTo>
                    <a:pt x="3515075" y="13752"/>
                  </a:lnTo>
                  <a:lnTo>
                    <a:pt x="3469262" y="3521"/>
                  </a:lnTo>
                  <a:lnTo>
                    <a:pt x="3421261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3750" y="692148"/>
              <a:ext cx="3131999" cy="26216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3753" y="3440522"/>
              <a:ext cx="3131999" cy="2731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516755" cy="54200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lang="ru-RU" sz="3600" spc="254" dirty="0" smtClean="0">
                <a:solidFill>
                  <a:srgbClr val="FFFFFF"/>
                </a:solidFill>
              </a:rPr>
              <a:t>Отзывы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651060" y="1676400"/>
            <a:ext cx="6816540" cy="462434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- Отзыв</a:t>
            </a:r>
            <a:r>
              <a:rPr lang="ru-RU" sz="2000" dirty="0">
                <a:solidFill>
                  <a:schemeClr val="bg1"/>
                </a:solidFill>
              </a:rPr>
              <a:t> — обратная связь от клиентов, которую они оставляют в Картах или Поиске после покупки ваших товаров и услуг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Каждый </a:t>
            </a:r>
            <a:r>
              <a:rPr lang="ru-RU" sz="2000" dirty="0">
                <a:solidFill>
                  <a:schemeClr val="bg1"/>
                </a:solidFill>
              </a:rPr>
              <a:t>отзыв сопровождается оценкой от 1 до 5. 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Оставить </a:t>
            </a:r>
            <a:r>
              <a:rPr lang="ru-RU" sz="2000" dirty="0">
                <a:solidFill>
                  <a:schemeClr val="bg1"/>
                </a:solidFill>
              </a:rPr>
              <a:t>комментарий без оценки нельзя, а вот поставить оценку без комментария можно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Отзывы </a:t>
            </a:r>
            <a:r>
              <a:rPr lang="ru-RU" sz="2000" dirty="0">
                <a:solidFill>
                  <a:schemeClr val="bg1"/>
                </a:solidFill>
              </a:rPr>
              <a:t>нельзя отключить, потому что они помогают другим людям определиться с выбором. А вам — понять, как работает бизнес и что можно улучшить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Перед </a:t>
            </a:r>
            <a:r>
              <a:rPr lang="ru-RU" sz="2000" dirty="0">
                <a:solidFill>
                  <a:schemeClr val="bg1"/>
                </a:solidFill>
              </a:rPr>
              <a:t>тем как опубликовать отзыв в профиле компании, мы проверяем, чтобы он соответствовал </a:t>
            </a:r>
            <a:r>
              <a:rPr lang="ru-RU" sz="2000" dirty="0" smtClean="0">
                <a:solidFill>
                  <a:schemeClr val="bg1"/>
                </a:solidFill>
              </a:rPr>
              <a:t>требованиям и правилам публикации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34" y="1600200"/>
            <a:ext cx="265747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2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7366376" cy="51847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lang="ru-RU" sz="2800" spc="254" dirty="0" smtClean="0">
                <a:solidFill>
                  <a:srgbClr val="FFFFFF"/>
                </a:solidFill>
              </a:rPr>
              <a:t>Читайте отзывы и отвечайте на них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651060" y="1676400"/>
            <a:ext cx="7273740" cy="462434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- Когда </a:t>
            </a:r>
            <a:r>
              <a:rPr lang="ru-RU" sz="2000" dirty="0">
                <a:solidFill>
                  <a:schemeClr val="bg1"/>
                </a:solidFill>
              </a:rPr>
              <a:t>вы подробно отвечаете на отзыв, то показываете, что цените клиентов и готовы разбираться в спорных ситуациях. Это вызывает </a:t>
            </a:r>
            <a:r>
              <a:rPr lang="ru-RU" sz="2000" dirty="0" smtClean="0">
                <a:solidFill>
                  <a:schemeClr val="bg1"/>
                </a:solidFill>
              </a:rPr>
              <a:t>доверие.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Отзывы</a:t>
            </a:r>
            <a:r>
              <a:rPr lang="ru-RU" sz="2000" dirty="0">
                <a:solidFill>
                  <a:schemeClr val="bg1"/>
                </a:solidFill>
              </a:rPr>
              <a:t>, которые клиенты оставили в Картах и Поиске, дублируются в личный кабинет Яндекс Бизнеса. </a:t>
            </a:r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- На </a:t>
            </a:r>
            <a:r>
              <a:rPr lang="ru-RU" sz="2000" dirty="0">
                <a:solidFill>
                  <a:schemeClr val="bg1"/>
                </a:solidFill>
              </a:rPr>
              <a:t>отзыв можно </a:t>
            </a:r>
            <a:r>
              <a:rPr lang="ru-RU" sz="2000" dirty="0" smtClean="0">
                <a:solidFill>
                  <a:schemeClr val="bg1"/>
                </a:solidFill>
              </a:rPr>
              <a:t>пожаловаться. Если </a:t>
            </a:r>
            <a:r>
              <a:rPr lang="ru-RU" sz="2000" dirty="0">
                <a:solidFill>
                  <a:schemeClr val="bg1"/>
                </a:solidFill>
              </a:rPr>
              <a:t>вам кажется, что отзыв оставили по ошибке, можете пожаловаться на него в личном кабинете Яндекс Бизнеса. </a:t>
            </a:r>
            <a:endParaRPr lang="ru-RU" sz="2000" dirty="0" smtClean="0">
              <a:solidFill>
                <a:schemeClr val="bg1"/>
              </a:solidFill>
            </a:endParaRP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Отзыв может </a:t>
            </a:r>
            <a:r>
              <a:rPr lang="ru-RU" sz="2000" b="1" dirty="0">
                <a:solidFill>
                  <a:schemeClr val="bg1"/>
                </a:solidFill>
              </a:rPr>
              <a:t>не </a:t>
            </a:r>
            <a:r>
              <a:rPr lang="ru-RU" sz="2000" b="1" dirty="0" smtClean="0">
                <a:solidFill>
                  <a:schemeClr val="bg1"/>
                </a:solidFill>
              </a:rPr>
              <a:t>появиться. </a:t>
            </a:r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1. Он</a:t>
            </a:r>
            <a:r>
              <a:rPr lang="ru-RU" sz="2000" b="1" dirty="0">
                <a:solidFill>
                  <a:schemeClr val="bg1"/>
                </a:solidFill>
              </a:rPr>
              <a:t> пока на </a:t>
            </a:r>
            <a:r>
              <a:rPr lang="ru-RU" sz="2000" b="1" dirty="0" smtClean="0">
                <a:solidFill>
                  <a:schemeClr val="bg1"/>
                </a:solidFill>
              </a:rPr>
              <a:t>проверке (до 3-х дней)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2. Он</a:t>
            </a:r>
            <a:r>
              <a:rPr lang="ru-RU" sz="2000" b="1" dirty="0">
                <a:solidFill>
                  <a:schemeClr val="bg1"/>
                </a:solidFill>
              </a:rPr>
              <a:t> не прошёл </a:t>
            </a:r>
            <a:r>
              <a:rPr lang="ru-RU" sz="2000" b="1" dirty="0" smtClean="0">
                <a:solidFill>
                  <a:schemeClr val="bg1"/>
                </a:solidFill>
              </a:rPr>
              <a:t>проверку (не соответствует правилам публикации, накрученный)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3. Автор </a:t>
            </a:r>
            <a:r>
              <a:rPr lang="ru-RU" sz="2000" b="1" dirty="0">
                <a:solidFill>
                  <a:schemeClr val="bg1"/>
                </a:solidFill>
              </a:rPr>
              <a:t>сам удалил его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effectLst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950"/>
            <a:ext cx="2611437" cy="575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2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403058" y="2147223"/>
            <a:ext cx="3384550" cy="3240405"/>
          </a:xfrm>
          <a:custGeom>
            <a:avLst/>
            <a:gdLst/>
            <a:ahLst/>
            <a:cxnLst/>
            <a:rect l="l" t="t" r="r" b="b"/>
            <a:pathLst>
              <a:path w="3384550" h="3240404">
                <a:moveTo>
                  <a:pt x="3099916" y="0"/>
                </a:moveTo>
                <a:lnTo>
                  <a:pt x="284083" y="0"/>
                </a:lnTo>
                <a:lnTo>
                  <a:pt x="238003" y="3718"/>
                </a:lnTo>
                <a:lnTo>
                  <a:pt x="194291" y="14482"/>
                </a:lnTo>
                <a:lnTo>
                  <a:pt x="153530" y="31708"/>
                </a:lnTo>
                <a:lnTo>
                  <a:pt x="116307" y="54811"/>
                </a:lnTo>
                <a:lnTo>
                  <a:pt x="83205" y="83205"/>
                </a:lnTo>
                <a:lnTo>
                  <a:pt x="54811" y="116307"/>
                </a:lnTo>
                <a:lnTo>
                  <a:pt x="31708" y="153530"/>
                </a:lnTo>
                <a:lnTo>
                  <a:pt x="14482" y="194291"/>
                </a:lnTo>
                <a:lnTo>
                  <a:pt x="3718" y="238003"/>
                </a:lnTo>
                <a:lnTo>
                  <a:pt x="0" y="284083"/>
                </a:lnTo>
                <a:lnTo>
                  <a:pt x="0" y="2955916"/>
                </a:lnTo>
                <a:lnTo>
                  <a:pt x="3718" y="3001995"/>
                </a:lnTo>
                <a:lnTo>
                  <a:pt x="14482" y="3045708"/>
                </a:lnTo>
                <a:lnTo>
                  <a:pt x="31708" y="3086468"/>
                </a:lnTo>
                <a:lnTo>
                  <a:pt x="54811" y="3123692"/>
                </a:lnTo>
                <a:lnTo>
                  <a:pt x="83205" y="3156793"/>
                </a:lnTo>
                <a:lnTo>
                  <a:pt x="116307" y="3185188"/>
                </a:lnTo>
                <a:lnTo>
                  <a:pt x="153530" y="3208290"/>
                </a:lnTo>
                <a:lnTo>
                  <a:pt x="194291" y="3225517"/>
                </a:lnTo>
                <a:lnTo>
                  <a:pt x="238003" y="3236281"/>
                </a:lnTo>
                <a:lnTo>
                  <a:pt x="284083" y="3239999"/>
                </a:lnTo>
                <a:lnTo>
                  <a:pt x="3099916" y="3239999"/>
                </a:lnTo>
                <a:lnTo>
                  <a:pt x="3145996" y="3236281"/>
                </a:lnTo>
                <a:lnTo>
                  <a:pt x="3189708" y="3225517"/>
                </a:lnTo>
                <a:lnTo>
                  <a:pt x="3230468" y="3208290"/>
                </a:lnTo>
                <a:lnTo>
                  <a:pt x="3267692" y="3185188"/>
                </a:lnTo>
                <a:lnTo>
                  <a:pt x="3300793" y="3156793"/>
                </a:lnTo>
                <a:lnTo>
                  <a:pt x="3329188" y="3123692"/>
                </a:lnTo>
                <a:lnTo>
                  <a:pt x="3352291" y="3086468"/>
                </a:lnTo>
                <a:lnTo>
                  <a:pt x="3369517" y="3045708"/>
                </a:lnTo>
                <a:lnTo>
                  <a:pt x="3380281" y="3001995"/>
                </a:lnTo>
                <a:lnTo>
                  <a:pt x="3384000" y="2955916"/>
                </a:lnTo>
                <a:lnTo>
                  <a:pt x="3384000" y="284083"/>
                </a:lnTo>
                <a:lnTo>
                  <a:pt x="3380281" y="238003"/>
                </a:lnTo>
                <a:lnTo>
                  <a:pt x="3369517" y="194291"/>
                </a:lnTo>
                <a:lnTo>
                  <a:pt x="3352291" y="153530"/>
                </a:lnTo>
                <a:lnTo>
                  <a:pt x="3329188" y="116307"/>
                </a:lnTo>
                <a:lnTo>
                  <a:pt x="3300793" y="83205"/>
                </a:lnTo>
                <a:lnTo>
                  <a:pt x="3267692" y="54811"/>
                </a:lnTo>
                <a:lnTo>
                  <a:pt x="3230468" y="31708"/>
                </a:lnTo>
                <a:lnTo>
                  <a:pt x="3189708" y="14482"/>
                </a:lnTo>
                <a:lnTo>
                  <a:pt x="3145996" y="3718"/>
                </a:lnTo>
                <a:lnTo>
                  <a:pt x="3099916" y="0"/>
                </a:lnTo>
                <a:close/>
              </a:path>
            </a:pathLst>
          </a:custGeom>
          <a:solidFill>
            <a:srgbClr val="E3E5E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688085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50" dirty="0">
                <a:solidFill>
                  <a:srgbClr val="FFFFFF"/>
                </a:solidFill>
              </a:rPr>
              <a:t>Д</a:t>
            </a:r>
            <a:r>
              <a:rPr sz="3600" spc="195" dirty="0">
                <a:solidFill>
                  <a:srgbClr val="FFFFFF"/>
                </a:solidFill>
              </a:rPr>
              <a:t>о</a:t>
            </a:r>
            <a:r>
              <a:rPr sz="3600" spc="125" dirty="0">
                <a:solidFill>
                  <a:srgbClr val="FFFFFF"/>
                </a:solidFill>
              </a:rPr>
              <a:t>б</a:t>
            </a:r>
            <a:r>
              <a:rPr sz="3600" spc="80" dirty="0">
                <a:solidFill>
                  <a:srgbClr val="FFFFFF"/>
                </a:solidFill>
              </a:rPr>
              <a:t>а</a:t>
            </a:r>
            <a:r>
              <a:rPr sz="3600" spc="90" dirty="0">
                <a:solidFill>
                  <a:srgbClr val="FFFFFF"/>
                </a:solidFill>
              </a:rPr>
              <a:t>в</a:t>
            </a:r>
            <a:r>
              <a:rPr sz="3600" spc="25" dirty="0">
                <a:solidFill>
                  <a:srgbClr val="FFFFFF"/>
                </a:solidFill>
              </a:rPr>
              <a:t>ь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r>
              <a:rPr sz="3600" spc="100" dirty="0">
                <a:solidFill>
                  <a:srgbClr val="FFFFFF"/>
                </a:solidFill>
              </a:rPr>
              <a:t>в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100" dirty="0">
                <a:solidFill>
                  <a:srgbClr val="FFFFFF"/>
                </a:solidFill>
              </a:rPr>
              <a:t>й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125" dirty="0">
                <a:solidFill>
                  <a:srgbClr val="FFFFFF"/>
                </a:solidFill>
              </a:rPr>
              <a:t>б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145" dirty="0">
                <a:solidFill>
                  <a:srgbClr val="FFFFFF"/>
                </a:solidFill>
              </a:rPr>
              <a:t>з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в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204" dirty="0">
                <a:solidFill>
                  <a:srgbClr val="FFFFFF"/>
                </a:solidFill>
              </a:rPr>
              <a:t>Я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100" dirty="0">
                <a:solidFill>
                  <a:srgbClr val="FFFFFF"/>
                </a:solidFill>
              </a:rPr>
              <a:t>д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75" dirty="0">
                <a:solidFill>
                  <a:srgbClr val="FFFFFF"/>
                </a:solidFill>
              </a:rPr>
              <a:t>к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1148349" y="5543803"/>
            <a:ext cx="1764664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1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ва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т 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ау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ар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149187" y="2103120"/>
            <a:ext cx="3436620" cy="3413760"/>
            <a:chOff x="8149187" y="2103120"/>
            <a:chExt cx="3436620" cy="34137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49187" y="2103120"/>
              <a:ext cx="3436260" cy="34137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95727" y="2529155"/>
              <a:ext cx="2484169" cy="2484169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58812" y="2103120"/>
            <a:ext cx="3474720" cy="3413760"/>
            <a:chOff x="658812" y="2103120"/>
            <a:chExt cx="3474720" cy="341376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812" y="2103120"/>
              <a:ext cx="3474276" cy="34137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5797" y="2529156"/>
              <a:ext cx="2484168" cy="248416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844643" y="5543803"/>
            <a:ext cx="2564130" cy="8578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0"/>
              </a:spcBef>
            </a:pPr>
            <a:r>
              <a:rPr sz="1800" spc="110" dirty="0">
                <a:solidFill>
                  <a:srgbClr val="E2DFFF"/>
                </a:solidFill>
                <a:latin typeface="Trebuchet MS"/>
                <a:cs typeface="Trebuchet MS"/>
              </a:rPr>
              <a:t>По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10" dirty="0">
                <a:solidFill>
                  <a:srgbClr val="E2DFFF"/>
                </a:solidFill>
                <a:latin typeface="Trebuchet MS"/>
                <a:cs typeface="Trebuchet MS"/>
              </a:rPr>
              <a:t>По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а 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бу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85" dirty="0">
                <a:solidFill>
                  <a:srgbClr val="E2DFFF"/>
                </a:solidFill>
                <a:latin typeface="Trebuchet MS"/>
                <a:cs typeface="Trebuchet MS"/>
              </a:rPr>
              <a:t>ро</a:t>
            </a:r>
            <a:r>
              <a:rPr sz="1800" spc="105" dirty="0">
                <a:solidFill>
                  <a:srgbClr val="E2DFFF"/>
                </a:solidFill>
                <a:latin typeface="Trebuchet MS"/>
                <a:cs typeface="Trebuchet MS"/>
              </a:rPr>
              <a:t>щ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вы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бра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ь 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нн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95769" y="5559044"/>
            <a:ext cx="1957070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800" spc="100" dirty="0">
                <a:solidFill>
                  <a:srgbClr val="E2DFFF"/>
                </a:solidFill>
                <a:latin typeface="Trebuchet MS"/>
                <a:cs typeface="Trebuchet MS"/>
              </a:rPr>
              <a:t>Вы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ни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ног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endParaRPr sz="1800" dirty="0">
              <a:latin typeface="Trebuchet MS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22647" y="2103120"/>
            <a:ext cx="3459479" cy="3413760"/>
            <a:chOff x="4422647" y="2103120"/>
            <a:chExt cx="3459479" cy="341376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22647" y="2103120"/>
              <a:ext cx="3459479" cy="34137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47902" y="2529155"/>
              <a:ext cx="2529928" cy="24841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2185" y="423551"/>
            <a:ext cx="5292090" cy="5724525"/>
            <a:chOff x="6252185" y="423551"/>
            <a:chExt cx="5292090" cy="5724525"/>
          </a:xfrm>
        </p:grpSpPr>
        <p:sp>
          <p:nvSpPr>
            <p:cNvPr id="4" name="object 4"/>
            <p:cNvSpPr/>
            <p:nvPr/>
          </p:nvSpPr>
          <p:spPr>
            <a:xfrm>
              <a:off x="6252185" y="423551"/>
              <a:ext cx="5292090" cy="5724525"/>
            </a:xfrm>
            <a:custGeom>
              <a:avLst/>
              <a:gdLst/>
              <a:ahLst/>
              <a:cxnLst/>
              <a:rect l="l" t="t" r="r" b="b"/>
              <a:pathLst>
                <a:path w="5292090" h="5724525">
                  <a:moveTo>
                    <a:pt x="4997869" y="0"/>
                  </a:moveTo>
                  <a:lnTo>
                    <a:pt x="294131" y="0"/>
                  </a:lnTo>
                  <a:lnTo>
                    <a:pt x="246422" y="3849"/>
                  </a:lnTo>
                  <a:lnTo>
                    <a:pt x="201163" y="14994"/>
                  </a:lnTo>
                  <a:lnTo>
                    <a:pt x="158961" y="32830"/>
                  </a:lnTo>
                  <a:lnTo>
                    <a:pt x="120421" y="56750"/>
                  </a:lnTo>
                  <a:lnTo>
                    <a:pt x="86149" y="86148"/>
                  </a:lnTo>
                  <a:lnTo>
                    <a:pt x="56750" y="120420"/>
                  </a:lnTo>
                  <a:lnTo>
                    <a:pt x="32830" y="158960"/>
                  </a:lnTo>
                  <a:lnTo>
                    <a:pt x="14995" y="201162"/>
                  </a:lnTo>
                  <a:lnTo>
                    <a:pt x="3849" y="246421"/>
                  </a:lnTo>
                  <a:lnTo>
                    <a:pt x="0" y="294130"/>
                  </a:lnTo>
                  <a:lnTo>
                    <a:pt x="0" y="5429868"/>
                  </a:lnTo>
                  <a:lnTo>
                    <a:pt x="3849" y="5477577"/>
                  </a:lnTo>
                  <a:lnTo>
                    <a:pt x="14995" y="5522836"/>
                  </a:lnTo>
                  <a:lnTo>
                    <a:pt x="32830" y="5565038"/>
                  </a:lnTo>
                  <a:lnTo>
                    <a:pt x="56750" y="5603578"/>
                  </a:lnTo>
                  <a:lnTo>
                    <a:pt x="86149" y="5637850"/>
                  </a:lnTo>
                  <a:lnTo>
                    <a:pt x="120421" y="5667249"/>
                  </a:lnTo>
                  <a:lnTo>
                    <a:pt x="158961" y="5691168"/>
                  </a:lnTo>
                  <a:lnTo>
                    <a:pt x="201163" y="5709004"/>
                  </a:lnTo>
                  <a:lnTo>
                    <a:pt x="246422" y="5720149"/>
                  </a:lnTo>
                  <a:lnTo>
                    <a:pt x="294131" y="5723999"/>
                  </a:lnTo>
                  <a:lnTo>
                    <a:pt x="4997869" y="5723999"/>
                  </a:lnTo>
                  <a:lnTo>
                    <a:pt x="5045578" y="5720149"/>
                  </a:lnTo>
                  <a:lnTo>
                    <a:pt x="5090836" y="5709004"/>
                  </a:lnTo>
                  <a:lnTo>
                    <a:pt x="5133038" y="5691168"/>
                  </a:lnTo>
                  <a:lnTo>
                    <a:pt x="5171578" y="5667249"/>
                  </a:lnTo>
                  <a:lnTo>
                    <a:pt x="5205850" y="5637850"/>
                  </a:lnTo>
                  <a:lnTo>
                    <a:pt x="5235249" y="5603578"/>
                  </a:lnTo>
                  <a:lnTo>
                    <a:pt x="5259169" y="5565038"/>
                  </a:lnTo>
                  <a:lnTo>
                    <a:pt x="5277004" y="5522836"/>
                  </a:lnTo>
                  <a:lnTo>
                    <a:pt x="5288150" y="5477577"/>
                  </a:lnTo>
                  <a:lnTo>
                    <a:pt x="5291999" y="5429868"/>
                  </a:lnTo>
                  <a:lnTo>
                    <a:pt x="5291999" y="294130"/>
                  </a:lnTo>
                  <a:lnTo>
                    <a:pt x="5288150" y="246421"/>
                  </a:lnTo>
                  <a:lnTo>
                    <a:pt x="5277004" y="201162"/>
                  </a:lnTo>
                  <a:lnTo>
                    <a:pt x="5259169" y="158960"/>
                  </a:lnTo>
                  <a:lnTo>
                    <a:pt x="5235249" y="120420"/>
                  </a:lnTo>
                  <a:lnTo>
                    <a:pt x="5205850" y="86148"/>
                  </a:lnTo>
                  <a:lnTo>
                    <a:pt x="5171578" y="56750"/>
                  </a:lnTo>
                  <a:lnTo>
                    <a:pt x="5133038" y="32830"/>
                  </a:lnTo>
                  <a:lnTo>
                    <a:pt x="5090836" y="14994"/>
                  </a:lnTo>
                  <a:lnTo>
                    <a:pt x="5045578" y="3849"/>
                  </a:lnTo>
                  <a:lnTo>
                    <a:pt x="4997869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4614" y="706666"/>
              <a:ext cx="4668888" cy="5111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069079" cy="114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10" dirty="0">
                <a:solidFill>
                  <a:srgbClr val="FFFFFF"/>
                </a:solidFill>
              </a:rPr>
              <a:t>Го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90" dirty="0">
                <a:solidFill>
                  <a:srgbClr val="FFFFFF"/>
                </a:solidFill>
              </a:rPr>
              <a:t>в</a:t>
            </a:r>
            <a:r>
              <a:rPr sz="3600" spc="114" dirty="0">
                <a:solidFill>
                  <a:srgbClr val="FFFFFF"/>
                </a:solidFill>
              </a:rPr>
              <a:t>ы</a:t>
            </a:r>
            <a:r>
              <a:rPr sz="3600" spc="100" dirty="0">
                <a:solidFill>
                  <a:srgbClr val="FFFFFF"/>
                </a:solidFill>
              </a:rPr>
              <a:t>й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30" dirty="0">
                <a:solidFill>
                  <a:srgbClr val="FFFFFF"/>
                </a:solidFill>
              </a:rPr>
              <a:t>с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95" dirty="0">
                <a:solidFill>
                  <a:srgbClr val="FFFFFF"/>
                </a:solidFill>
              </a:rPr>
              <a:t>йт</a:t>
            </a:r>
            <a:endParaRPr sz="3600"/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3600" spc="130" dirty="0">
                <a:solidFill>
                  <a:srgbClr val="FFFFFF"/>
                </a:solidFill>
              </a:rPr>
              <a:t>о</a:t>
            </a:r>
            <a:r>
              <a:rPr sz="3600" spc="114" dirty="0">
                <a:solidFill>
                  <a:srgbClr val="FFFFFF"/>
                </a:solidFill>
              </a:rPr>
              <a:t>т</a:t>
            </a:r>
            <a:r>
              <a:rPr sz="3600" spc="-305" dirty="0">
                <a:solidFill>
                  <a:srgbClr val="FFFFFF"/>
                </a:solidFill>
              </a:rPr>
              <a:t> </a:t>
            </a:r>
            <a:r>
              <a:rPr sz="3600" spc="200" dirty="0">
                <a:solidFill>
                  <a:srgbClr val="FFFFFF"/>
                </a:solidFill>
              </a:rPr>
              <a:t>Я</a:t>
            </a:r>
            <a:r>
              <a:rPr sz="3600" spc="85" dirty="0">
                <a:solidFill>
                  <a:srgbClr val="FFFFFF"/>
                </a:solidFill>
              </a:rPr>
              <a:t>нд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75" dirty="0">
                <a:solidFill>
                  <a:srgbClr val="FFFFFF"/>
                </a:solidFill>
              </a:rPr>
              <a:t>к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150" dirty="0">
                <a:solidFill>
                  <a:srgbClr val="FFFFFF"/>
                </a:solidFill>
              </a:rPr>
              <a:t>Б</a:t>
            </a:r>
            <a:r>
              <a:rPr sz="3600" spc="160" dirty="0">
                <a:solidFill>
                  <a:srgbClr val="FFFFFF"/>
                </a:solidFill>
              </a:rPr>
              <a:t>и</a:t>
            </a:r>
            <a:r>
              <a:rPr sz="3600" spc="150" dirty="0">
                <a:solidFill>
                  <a:srgbClr val="FFFFFF"/>
                </a:solidFill>
              </a:rPr>
              <a:t>з</a:t>
            </a:r>
            <a:r>
              <a:rPr sz="3600" spc="40" dirty="0">
                <a:solidFill>
                  <a:srgbClr val="FFFFFF"/>
                </a:solidFill>
              </a:rPr>
              <a:t>н</a:t>
            </a:r>
            <a:r>
              <a:rPr sz="3600" spc="50" dirty="0">
                <a:solidFill>
                  <a:srgbClr val="FFFFFF"/>
                </a:solidFill>
              </a:rPr>
              <a:t>е</a:t>
            </a:r>
            <a:r>
              <a:rPr sz="3600" spc="30" dirty="0">
                <a:solidFill>
                  <a:srgbClr val="FFFFFF"/>
                </a:solidFill>
              </a:rPr>
              <a:t>с</a:t>
            </a:r>
            <a:r>
              <a:rPr sz="3600" spc="80" dirty="0">
                <a:solidFill>
                  <a:srgbClr val="FFFFFF"/>
                </a:solidFill>
              </a:rPr>
              <a:t>а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1010866" y="2471420"/>
            <a:ext cx="4283710" cy="35763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163830">
              <a:lnSpc>
                <a:spcPct val="102200"/>
              </a:lnSpc>
              <a:spcBef>
                <a:spcPts val="50"/>
              </a:spcBef>
            </a:pPr>
            <a:r>
              <a:rPr sz="1800" spc="14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да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 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сл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12700" marR="439420">
              <a:lnSpc>
                <a:spcPct val="101699"/>
              </a:lnSpc>
              <a:spcBef>
                <a:spcPts val="1500"/>
              </a:spcBef>
            </a:pP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ы  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 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заказы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sz="1800" spc="130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ош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ны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endParaRPr sz="1800">
              <a:latin typeface="Trebuchet MS"/>
              <a:cs typeface="Trebuchet MS"/>
            </a:endParaRPr>
          </a:p>
          <a:p>
            <a:pPr marL="12700" marR="189230">
              <a:lnSpc>
                <a:spcPct val="101099"/>
              </a:lnSpc>
              <a:spcBef>
                <a:spcPts val="1535"/>
              </a:spcBef>
            </a:pP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Уж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: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о 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аст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822" y="2519709"/>
            <a:ext cx="198547" cy="197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7822" y="3280360"/>
            <a:ext cx="198547" cy="197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822" y="4016734"/>
            <a:ext cx="198547" cy="1980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7822" y="5052516"/>
            <a:ext cx="198547" cy="198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7822" y="5513762"/>
            <a:ext cx="198547" cy="19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247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04" dirty="0">
                <a:solidFill>
                  <a:srgbClr val="FFFFFF"/>
                </a:solidFill>
              </a:rPr>
              <a:t>Н</a:t>
            </a:r>
            <a:r>
              <a:rPr sz="3600" spc="150" dirty="0">
                <a:solidFill>
                  <a:srgbClr val="FFFFFF"/>
                </a:solidFill>
              </a:rPr>
              <a:t>а</a:t>
            </a:r>
            <a:r>
              <a:rPr sz="3600" spc="85" dirty="0">
                <a:solidFill>
                  <a:srgbClr val="FFFFFF"/>
                </a:solidFill>
              </a:rPr>
              <a:t>ч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85" dirty="0">
                <a:solidFill>
                  <a:srgbClr val="FFFFFF"/>
                </a:solidFill>
              </a:rPr>
              <a:t>п</a:t>
            </a:r>
            <a:r>
              <a:rPr sz="3600" spc="200" dirty="0">
                <a:solidFill>
                  <a:srgbClr val="FFFFFF"/>
                </a:solidFill>
              </a:rPr>
              <a:t>р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100" dirty="0">
                <a:solidFill>
                  <a:srgbClr val="FFFFFF"/>
                </a:solidFill>
              </a:rPr>
              <a:t>д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100" dirty="0">
                <a:solidFill>
                  <a:srgbClr val="FFFFFF"/>
                </a:solidFill>
              </a:rPr>
              <a:t>в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ь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45229" y="1889252"/>
            <a:ext cx="4460875" cy="3265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Загрузите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ваш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актуальный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прайс-лист</a:t>
            </a:r>
            <a:endParaRPr sz="1800">
              <a:latin typeface="Trebuchet MS"/>
              <a:cs typeface="Trebuchet MS"/>
            </a:endParaRPr>
          </a:p>
          <a:p>
            <a:pPr marL="13335">
              <a:lnSpc>
                <a:spcPct val="100000"/>
              </a:lnSpc>
              <a:spcBef>
                <a:spcPts val="45"/>
              </a:spcBef>
            </a:pP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80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8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за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вки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585"/>
              </a:spcBef>
            </a:pP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-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endParaRPr sz="1800">
              <a:latin typeface="Trebuchet MS"/>
              <a:cs typeface="Trebuchet MS"/>
            </a:endParaRPr>
          </a:p>
          <a:p>
            <a:pPr marL="12700" marR="201930">
              <a:lnSpc>
                <a:spcPct val="101099"/>
              </a:lnSpc>
              <a:spcBef>
                <a:spcPts val="25"/>
              </a:spcBef>
            </a:pP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би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щ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сл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396875">
              <a:lnSpc>
                <a:spcPct val="101699"/>
              </a:lnSpc>
              <a:spcBef>
                <a:spcPts val="1019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сл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за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за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зы 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ны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со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403225">
              <a:lnSpc>
                <a:spcPct val="102200"/>
              </a:lnSpc>
              <a:spcBef>
                <a:spcPts val="985"/>
              </a:spcBef>
            </a:pP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ут 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52185" y="423551"/>
            <a:ext cx="5292090" cy="5724525"/>
            <a:chOff x="6252185" y="423551"/>
            <a:chExt cx="5292090" cy="5724525"/>
          </a:xfrm>
        </p:grpSpPr>
        <p:sp>
          <p:nvSpPr>
            <p:cNvPr id="6" name="object 6"/>
            <p:cNvSpPr/>
            <p:nvPr/>
          </p:nvSpPr>
          <p:spPr>
            <a:xfrm>
              <a:off x="6252185" y="423551"/>
              <a:ext cx="5292090" cy="5724525"/>
            </a:xfrm>
            <a:custGeom>
              <a:avLst/>
              <a:gdLst/>
              <a:ahLst/>
              <a:cxnLst/>
              <a:rect l="l" t="t" r="r" b="b"/>
              <a:pathLst>
                <a:path w="5292090" h="5724525">
                  <a:moveTo>
                    <a:pt x="4997869" y="0"/>
                  </a:moveTo>
                  <a:lnTo>
                    <a:pt x="294131" y="0"/>
                  </a:lnTo>
                  <a:lnTo>
                    <a:pt x="246422" y="3849"/>
                  </a:lnTo>
                  <a:lnTo>
                    <a:pt x="201163" y="14994"/>
                  </a:lnTo>
                  <a:lnTo>
                    <a:pt x="158961" y="32830"/>
                  </a:lnTo>
                  <a:lnTo>
                    <a:pt x="120421" y="56750"/>
                  </a:lnTo>
                  <a:lnTo>
                    <a:pt x="86149" y="86148"/>
                  </a:lnTo>
                  <a:lnTo>
                    <a:pt x="56750" y="120420"/>
                  </a:lnTo>
                  <a:lnTo>
                    <a:pt x="32830" y="158960"/>
                  </a:lnTo>
                  <a:lnTo>
                    <a:pt x="14995" y="201162"/>
                  </a:lnTo>
                  <a:lnTo>
                    <a:pt x="3849" y="246421"/>
                  </a:lnTo>
                  <a:lnTo>
                    <a:pt x="0" y="294130"/>
                  </a:lnTo>
                  <a:lnTo>
                    <a:pt x="0" y="5429868"/>
                  </a:lnTo>
                  <a:lnTo>
                    <a:pt x="3849" y="5477577"/>
                  </a:lnTo>
                  <a:lnTo>
                    <a:pt x="14995" y="5522836"/>
                  </a:lnTo>
                  <a:lnTo>
                    <a:pt x="32830" y="5565038"/>
                  </a:lnTo>
                  <a:lnTo>
                    <a:pt x="56750" y="5603578"/>
                  </a:lnTo>
                  <a:lnTo>
                    <a:pt x="86149" y="5637850"/>
                  </a:lnTo>
                  <a:lnTo>
                    <a:pt x="120421" y="5667249"/>
                  </a:lnTo>
                  <a:lnTo>
                    <a:pt x="158961" y="5691168"/>
                  </a:lnTo>
                  <a:lnTo>
                    <a:pt x="201163" y="5709004"/>
                  </a:lnTo>
                  <a:lnTo>
                    <a:pt x="246422" y="5720149"/>
                  </a:lnTo>
                  <a:lnTo>
                    <a:pt x="294131" y="5723999"/>
                  </a:lnTo>
                  <a:lnTo>
                    <a:pt x="4997869" y="5723999"/>
                  </a:lnTo>
                  <a:lnTo>
                    <a:pt x="5045578" y="5720149"/>
                  </a:lnTo>
                  <a:lnTo>
                    <a:pt x="5090836" y="5709004"/>
                  </a:lnTo>
                  <a:lnTo>
                    <a:pt x="5133038" y="5691168"/>
                  </a:lnTo>
                  <a:lnTo>
                    <a:pt x="5171578" y="5667249"/>
                  </a:lnTo>
                  <a:lnTo>
                    <a:pt x="5205850" y="5637850"/>
                  </a:lnTo>
                  <a:lnTo>
                    <a:pt x="5235249" y="5603578"/>
                  </a:lnTo>
                  <a:lnTo>
                    <a:pt x="5259169" y="5565038"/>
                  </a:lnTo>
                  <a:lnTo>
                    <a:pt x="5277004" y="5522836"/>
                  </a:lnTo>
                  <a:lnTo>
                    <a:pt x="5288150" y="5477577"/>
                  </a:lnTo>
                  <a:lnTo>
                    <a:pt x="5291999" y="5429868"/>
                  </a:lnTo>
                  <a:lnTo>
                    <a:pt x="5291999" y="294130"/>
                  </a:lnTo>
                  <a:lnTo>
                    <a:pt x="5288150" y="246421"/>
                  </a:lnTo>
                  <a:lnTo>
                    <a:pt x="5277004" y="201162"/>
                  </a:lnTo>
                  <a:lnTo>
                    <a:pt x="5259169" y="158960"/>
                  </a:lnTo>
                  <a:lnTo>
                    <a:pt x="5235249" y="120420"/>
                  </a:lnTo>
                  <a:lnTo>
                    <a:pt x="5205850" y="86148"/>
                  </a:lnTo>
                  <a:lnTo>
                    <a:pt x="5171578" y="56750"/>
                  </a:lnTo>
                  <a:lnTo>
                    <a:pt x="5133038" y="32830"/>
                  </a:lnTo>
                  <a:lnTo>
                    <a:pt x="5090836" y="14994"/>
                  </a:lnTo>
                  <a:lnTo>
                    <a:pt x="5045578" y="3849"/>
                  </a:lnTo>
                  <a:lnTo>
                    <a:pt x="4997869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2648" y="759217"/>
              <a:ext cx="4577240" cy="50197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2185" y="423551"/>
            <a:ext cx="5292090" cy="6012180"/>
            <a:chOff x="6252185" y="423551"/>
            <a:chExt cx="5292090" cy="6012180"/>
          </a:xfrm>
        </p:grpSpPr>
        <p:sp>
          <p:nvSpPr>
            <p:cNvPr id="4" name="object 4"/>
            <p:cNvSpPr/>
            <p:nvPr/>
          </p:nvSpPr>
          <p:spPr>
            <a:xfrm>
              <a:off x="6252185" y="423551"/>
              <a:ext cx="5292090" cy="6012180"/>
            </a:xfrm>
            <a:custGeom>
              <a:avLst/>
              <a:gdLst/>
              <a:ahLst/>
              <a:cxnLst/>
              <a:rect l="l" t="t" r="r" b="b"/>
              <a:pathLst>
                <a:path w="5292090" h="6012180">
                  <a:moveTo>
                    <a:pt x="4997869" y="0"/>
                  </a:moveTo>
                  <a:lnTo>
                    <a:pt x="294130" y="0"/>
                  </a:lnTo>
                  <a:lnTo>
                    <a:pt x="246421" y="3849"/>
                  </a:lnTo>
                  <a:lnTo>
                    <a:pt x="201162" y="14994"/>
                  </a:lnTo>
                  <a:lnTo>
                    <a:pt x="158960" y="32830"/>
                  </a:lnTo>
                  <a:lnTo>
                    <a:pt x="120420" y="56749"/>
                  </a:lnTo>
                  <a:lnTo>
                    <a:pt x="86148" y="86148"/>
                  </a:lnTo>
                  <a:lnTo>
                    <a:pt x="56750" y="120420"/>
                  </a:lnTo>
                  <a:lnTo>
                    <a:pt x="32830" y="158960"/>
                  </a:lnTo>
                  <a:lnTo>
                    <a:pt x="14994" y="201161"/>
                  </a:lnTo>
                  <a:lnTo>
                    <a:pt x="3849" y="246420"/>
                  </a:lnTo>
                  <a:lnTo>
                    <a:pt x="0" y="294129"/>
                  </a:lnTo>
                  <a:lnTo>
                    <a:pt x="0" y="5717869"/>
                  </a:lnTo>
                  <a:lnTo>
                    <a:pt x="3849" y="5765578"/>
                  </a:lnTo>
                  <a:lnTo>
                    <a:pt x="14994" y="5810837"/>
                  </a:lnTo>
                  <a:lnTo>
                    <a:pt x="32830" y="5853039"/>
                  </a:lnTo>
                  <a:lnTo>
                    <a:pt x="56750" y="5891578"/>
                  </a:lnTo>
                  <a:lnTo>
                    <a:pt x="86148" y="5925850"/>
                  </a:lnTo>
                  <a:lnTo>
                    <a:pt x="120420" y="5955249"/>
                  </a:lnTo>
                  <a:lnTo>
                    <a:pt x="158960" y="5979169"/>
                  </a:lnTo>
                  <a:lnTo>
                    <a:pt x="201162" y="5997004"/>
                  </a:lnTo>
                  <a:lnTo>
                    <a:pt x="246421" y="6008149"/>
                  </a:lnTo>
                  <a:lnTo>
                    <a:pt x="294130" y="6011999"/>
                  </a:lnTo>
                  <a:lnTo>
                    <a:pt x="4997869" y="6011999"/>
                  </a:lnTo>
                  <a:lnTo>
                    <a:pt x="5045578" y="6008149"/>
                  </a:lnTo>
                  <a:lnTo>
                    <a:pt x="5090837" y="5997004"/>
                  </a:lnTo>
                  <a:lnTo>
                    <a:pt x="5133039" y="5979169"/>
                  </a:lnTo>
                  <a:lnTo>
                    <a:pt x="5171579" y="5955249"/>
                  </a:lnTo>
                  <a:lnTo>
                    <a:pt x="5205851" y="5925850"/>
                  </a:lnTo>
                  <a:lnTo>
                    <a:pt x="5235249" y="5891578"/>
                  </a:lnTo>
                  <a:lnTo>
                    <a:pt x="5259169" y="5853039"/>
                  </a:lnTo>
                  <a:lnTo>
                    <a:pt x="5277004" y="5810837"/>
                  </a:lnTo>
                  <a:lnTo>
                    <a:pt x="5288150" y="5765578"/>
                  </a:lnTo>
                  <a:lnTo>
                    <a:pt x="5291999" y="5717869"/>
                  </a:lnTo>
                  <a:lnTo>
                    <a:pt x="5291999" y="294129"/>
                  </a:lnTo>
                  <a:lnTo>
                    <a:pt x="5288150" y="246420"/>
                  </a:lnTo>
                  <a:lnTo>
                    <a:pt x="5277004" y="201161"/>
                  </a:lnTo>
                  <a:lnTo>
                    <a:pt x="5259169" y="158960"/>
                  </a:lnTo>
                  <a:lnTo>
                    <a:pt x="5235249" y="120420"/>
                  </a:lnTo>
                  <a:lnTo>
                    <a:pt x="5205851" y="86148"/>
                  </a:lnTo>
                  <a:lnTo>
                    <a:pt x="5171579" y="56749"/>
                  </a:lnTo>
                  <a:lnTo>
                    <a:pt x="5133039" y="32830"/>
                  </a:lnTo>
                  <a:lnTo>
                    <a:pt x="5090837" y="14994"/>
                  </a:lnTo>
                  <a:lnTo>
                    <a:pt x="5045578" y="3849"/>
                  </a:lnTo>
                  <a:lnTo>
                    <a:pt x="4997869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4813" y="962394"/>
              <a:ext cx="3107094" cy="4745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1834" y="1682658"/>
              <a:ext cx="2322089" cy="20980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675484" y="1676308"/>
              <a:ext cx="2334895" cy="2110740"/>
            </a:xfrm>
            <a:custGeom>
              <a:avLst/>
              <a:gdLst/>
              <a:ahLst/>
              <a:cxnLst/>
              <a:rect l="l" t="t" r="r" b="b"/>
              <a:pathLst>
                <a:path w="2334895" h="2110740">
                  <a:moveTo>
                    <a:pt x="165773" y="0"/>
                  </a:moveTo>
                  <a:lnTo>
                    <a:pt x="2169015" y="0"/>
                  </a:lnTo>
                  <a:lnTo>
                    <a:pt x="2202163" y="3341"/>
                  </a:lnTo>
                  <a:lnTo>
                    <a:pt x="2261578" y="28343"/>
                  </a:lnTo>
                  <a:lnTo>
                    <a:pt x="2306446" y="73210"/>
                  </a:lnTo>
                  <a:lnTo>
                    <a:pt x="2331447" y="132626"/>
                  </a:lnTo>
                  <a:lnTo>
                    <a:pt x="2334789" y="165773"/>
                  </a:lnTo>
                  <a:lnTo>
                    <a:pt x="2334789" y="1944954"/>
                  </a:lnTo>
                  <a:lnTo>
                    <a:pt x="2321765" y="2009294"/>
                  </a:lnTo>
                  <a:lnTo>
                    <a:pt x="2286162" y="2062101"/>
                  </a:lnTo>
                  <a:lnTo>
                    <a:pt x="2233355" y="2097704"/>
                  </a:lnTo>
                  <a:lnTo>
                    <a:pt x="2169015" y="2110728"/>
                  </a:lnTo>
                  <a:lnTo>
                    <a:pt x="165773" y="2110728"/>
                  </a:lnTo>
                  <a:lnTo>
                    <a:pt x="101433" y="2097704"/>
                  </a:lnTo>
                  <a:lnTo>
                    <a:pt x="48626" y="2062101"/>
                  </a:lnTo>
                  <a:lnTo>
                    <a:pt x="13024" y="2009294"/>
                  </a:lnTo>
                  <a:lnTo>
                    <a:pt x="0" y="1944954"/>
                  </a:lnTo>
                  <a:lnTo>
                    <a:pt x="0" y="165773"/>
                  </a:lnTo>
                  <a:lnTo>
                    <a:pt x="13024" y="101434"/>
                  </a:lnTo>
                  <a:lnTo>
                    <a:pt x="48626" y="48626"/>
                  </a:lnTo>
                  <a:lnTo>
                    <a:pt x="101433" y="13024"/>
                  </a:lnTo>
                  <a:lnTo>
                    <a:pt x="165773" y="0"/>
                  </a:lnTo>
                  <a:close/>
                </a:path>
              </a:pathLst>
            </a:custGeom>
            <a:ln w="12700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70316" y="4677923"/>
              <a:ext cx="3612064" cy="12957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63966" y="4671573"/>
              <a:ext cx="3625215" cy="1308735"/>
            </a:xfrm>
            <a:custGeom>
              <a:avLst/>
              <a:gdLst/>
              <a:ahLst/>
              <a:cxnLst/>
              <a:rect l="l" t="t" r="r" b="b"/>
              <a:pathLst>
                <a:path w="3625215" h="1308735">
                  <a:moveTo>
                    <a:pt x="218994" y="0"/>
                  </a:moveTo>
                  <a:lnTo>
                    <a:pt x="3405770" y="0"/>
                  </a:lnTo>
                  <a:lnTo>
                    <a:pt x="3449643" y="4422"/>
                  </a:lnTo>
                  <a:lnTo>
                    <a:pt x="3490825" y="17206"/>
                  </a:lnTo>
                  <a:lnTo>
                    <a:pt x="3528089" y="37432"/>
                  </a:lnTo>
                  <a:lnTo>
                    <a:pt x="3560549" y="64214"/>
                  </a:lnTo>
                  <a:lnTo>
                    <a:pt x="3587331" y="96675"/>
                  </a:lnTo>
                  <a:lnTo>
                    <a:pt x="3607557" y="133939"/>
                  </a:lnTo>
                  <a:lnTo>
                    <a:pt x="3620341" y="175121"/>
                  </a:lnTo>
                  <a:lnTo>
                    <a:pt x="3624764" y="218994"/>
                  </a:lnTo>
                  <a:lnTo>
                    <a:pt x="3624764" y="1089504"/>
                  </a:lnTo>
                  <a:lnTo>
                    <a:pt x="3620341" y="1133377"/>
                  </a:lnTo>
                  <a:lnTo>
                    <a:pt x="3607557" y="1174560"/>
                  </a:lnTo>
                  <a:lnTo>
                    <a:pt x="3587331" y="1211823"/>
                  </a:lnTo>
                  <a:lnTo>
                    <a:pt x="3560549" y="1244284"/>
                  </a:lnTo>
                  <a:lnTo>
                    <a:pt x="3528089" y="1271067"/>
                  </a:lnTo>
                  <a:lnTo>
                    <a:pt x="3490825" y="1291292"/>
                  </a:lnTo>
                  <a:lnTo>
                    <a:pt x="3449643" y="1304076"/>
                  </a:lnTo>
                  <a:lnTo>
                    <a:pt x="3405770" y="1308499"/>
                  </a:lnTo>
                  <a:lnTo>
                    <a:pt x="218994" y="1308499"/>
                  </a:lnTo>
                  <a:lnTo>
                    <a:pt x="175121" y="1304076"/>
                  </a:lnTo>
                  <a:lnTo>
                    <a:pt x="133938" y="1291292"/>
                  </a:lnTo>
                  <a:lnTo>
                    <a:pt x="96675" y="1271067"/>
                  </a:lnTo>
                  <a:lnTo>
                    <a:pt x="64214" y="1244284"/>
                  </a:lnTo>
                  <a:lnTo>
                    <a:pt x="37432" y="1211823"/>
                  </a:lnTo>
                  <a:lnTo>
                    <a:pt x="17206" y="1174560"/>
                  </a:lnTo>
                  <a:lnTo>
                    <a:pt x="4422" y="1133377"/>
                  </a:lnTo>
                  <a:lnTo>
                    <a:pt x="0" y="1089504"/>
                  </a:lnTo>
                  <a:lnTo>
                    <a:pt x="0" y="218994"/>
                  </a:lnTo>
                  <a:lnTo>
                    <a:pt x="4422" y="175121"/>
                  </a:lnTo>
                  <a:lnTo>
                    <a:pt x="17206" y="133939"/>
                  </a:lnTo>
                  <a:lnTo>
                    <a:pt x="37432" y="96675"/>
                  </a:lnTo>
                  <a:lnTo>
                    <a:pt x="64214" y="64214"/>
                  </a:lnTo>
                  <a:lnTo>
                    <a:pt x="96675" y="37432"/>
                  </a:lnTo>
                  <a:lnTo>
                    <a:pt x="133938" y="17206"/>
                  </a:lnTo>
                  <a:lnTo>
                    <a:pt x="175121" y="4422"/>
                  </a:lnTo>
                  <a:lnTo>
                    <a:pt x="218994" y="0"/>
                  </a:lnTo>
                  <a:close/>
                </a:path>
              </a:pathLst>
            </a:custGeom>
            <a:ln w="12700">
              <a:solidFill>
                <a:srgbClr val="DDDD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910455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254" dirty="0">
                <a:solidFill>
                  <a:srgbClr val="FFFFFF"/>
                </a:solidFill>
              </a:rPr>
              <a:t>Ч</a:t>
            </a:r>
            <a:r>
              <a:rPr sz="3600" spc="185" dirty="0">
                <a:solidFill>
                  <a:srgbClr val="FFFFFF"/>
                </a:solidFill>
              </a:rPr>
              <a:t>т</a:t>
            </a:r>
            <a:r>
              <a:rPr sz="3600" spc="155" dirty="0">
                <a:solidFill>
                  <a:srgbClr val="FFFFFF"/>
                </a:solidFill>
              </a:rPr>
              <a:t>о</a:t>
            </a:r>
            <a:r>
              <a:rPr sz="3600" spc="-305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д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5" dirty="0">
                <a:solidFill>
                  <a:srgbClr val="FFFFFF"/>
                </a:solidFill>
              </a:rPr>
              <a:t>л</a:t>
            </a:r>
            <a:r>
              <a:rPr sz="3600" spc="70" dirty="0">
                <a:solidFill>
                  <a:srgbClr val="FFFFFF"/>
                </a:solidFill>
              </a:rPr>
              <a:t>а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95" dirty="0">
                <a:solidFill>
                  <a:srgbClr val="FFFFFF"/>
                </a:solidFill>
              </a:rPr>
              <a:t>т</a:t>
            </a:r>
            <a:r>
              <a:rPr sz="3600" spc="-305" dirty="0">
                <a:solidFill>
                  <a:srgbClr val="FFFFFF"/>
                </a:solidFill>
              </a:rPr>
              <a:t> </a:t>
            </a:r>
            <a:r>
              <a:rPr sz="3600" spc="210" dirty="0">
                <a:solidFill>
                  <a:srgbClr val="FFFFFF"/>
                </a:solidFill>
              </a:rPr>
              <a:t>Р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45" dirty="0">
                <a:solidFill>
                  <a:srgbClr val="FFFFFF"/>
                </a:solidFill>
              </a:rPr>
              <a:t>к</a:t>
            </a:r>
            <a:r>
              <a:rPr sz="3600" spc="40" dirty="0">
                <a:solidFill>
                  <a:srgbClr val="FFFFFF"/>
                </a:solidFill>
              </a:rPr>
              <a:t>л</a:t>
            </a:r>
            <a:r>
              <a:rPr sz="3600" spc="70" dirty="0">
                <a:solidFill>
                  <a:srgbClr val="FFFFFF"/>
                </a:solidFill>
              </a:rPr>
              <a:t>а</a:t>
            </a:r>
            <a:r>
              <a:rPr sz="3600" spc="175" dirty="0">
                <a:solidFill>
                  <a:srgbClr val="FFFFFF"/>
                </a:solidFill>
              </a:rPr>
              <a:t>м</a:t>
            </a:r>
            <a:r>
              <a:rPr sz="3600" spc="65" dirty="0">
                <a:solidFill>
                  <a:srgbClr val="FFFFFF"/>
                </a:solidFill>
              </a:rPr>
              <a:t>н</a:t>
            </a:r>
            <a:r>
              <a:rPr sz="3600" spc="70" dirty="0">
                <a:solidFill>
                  <a:srgbClr val="FFFFFF"/>
                </a:solidFill>
              </a:rPr>
              <a:t>а</a:t>
            </a:r>
            <a:r>
              <a:rPr sz="3600" spc="30" dirty="0">
                <a:solidFill>
                  <a:srgbClr val="FFFFFF"/>
                </a:solidFill>
              </a:rPr>
              <a:t>я  </a:t>
            </a:r>
            <a:r>
              <a:rPr sz="3600" spc="114" dirty="0">
                <a:solidFill>
                  <a:srgbClr val="FFFFFF"/>
                </a:solidFill>
              </a:rPr>
              <a:t>подписка?</a:t>
            </a:r>
            <a:endParaRPr sz="3600"/>
          </a:p>
        </p:txBody>
      </p:sp>
      <p:grpSp>
        <p:nvGrpSpPr>
          <p:cNvPr id="11" name="object 11"/>
          <p:cNvGrpSpPr/>
          <p:nvPr/>
        </p:nvGrpSpPr>
        <p:grpSpPr>
          <a:xfrm>
            <a:off x="595661" y="2409290"/>
            <a:ext cx="307975" cy="461645"/>
            <a:chOff x="595661" y="2409290"/>
            <a:chExt cx="307975" cy="46164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661" y="2409290"/>
              <a:ext cx="307731" cy="4615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822" y="2519709"/>
              <a:ext cx="198547" cy="19799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95661" y="3555705"/>
            <a:ext cx="307975" cy="603885"/>
            <a:chOff x="595661" y="3555705"/>
            <a:chExt cx="307975" cy="60388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661" y="3697465"/>
              <a:ext cx="307731" cy="4615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822" y="3555705"/>
              <a:ext cx="198547" cy="19799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595661" y="4292079"/>
            <a:ext cx="307975" cy="621665"/>
            <a:chOff x="595661" y="4292079"/>
            <a:chExt cx="307975" cy="62166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661" y="4451581"/>
              <a:ext cx="307731" cy="4615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822" y="4292079"/>
              <a:ext cx="198547" cy="19800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10866" y="2471420"/>
            <a:ext cx="4563745" cy="31070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394970">
              <a:lnSpc>
                <a:spcPct val="102200"/>
              </a:lnSpc>
              <a:spcBef>
                <a:spcPts val="50"/>
              </a:spcBef>
            </a:pPr>
            <a:r>
              <a:rPr sz="1800" spc="17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со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да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аст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т 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40" dirty="0">
                <a:solidFill>
                  <a:srgbClr val="E2DFFF"/>
                </a:solidFill>
                <a:latin typeface="Trebuchet MS"/>
                <a:cs typeface="Trebuchet MS"/>
              </a:rPr>
              <a:t>ъ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би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се</a:t>
            </a:r>
            <a:endParaRPr sz="1800">
              <a:latin typeface="Trebuchet MS"/>
              <a:cs typeface="Trebuchet MS"/>
            </a:endParaRPr>
          </a:p>
          <a:p>
            <a:pPr marL="12700" marR="414020">
              <a:lnSpc>
                <a:spcPct val="101099"/>
              </a:lnSpc>
              <a:spcBef>
                <a:spcPts val="1510"/>
              </a:spcBef>
            </a:pPr>
            <a:r>
              <a:rPr sz="1800" spc="13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щ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ад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х 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95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endParaRPr sz="1800">
              <a:latin typeface="Trebuchet MS"/>
              <a:cs typeface="Trebuchet MS"/>
            </a:endParaRPr>
          </a:p>
          <a:p>
            <a:pPr marL="12700" marR="149860">
              <a:lnSpc>
                <a:spcPct val="101099"/>
              </a:lnSpc>
              <a:spcBef>
                <a:spcPts val="1535"/>
              </a:spcBef>
            </a:pP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Приводит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клиентов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профиль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компании </a:t>
            </a:r>
            <a:r>
              <a:rPr sz="1800" spc="-52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E2DFFF"/>
                </a:solidFill>
                <a:latin typeface="Trebuchet MS"/>
                <a:cs typeface="Trebuchet MS"/>
              </a:rPr>
              <a:t>Яндексе,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сайт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или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соцсеть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2200"/>
              </a:lnSpc>
              <a:spcBef>
                <a:spcPts val="1490"/>
              </a:spcBef>
            </a:pP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Перенаправляет</a:t>
            </a:r>
            <a:r>
              <a:rPr sz="1800" spc="-13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бюджет</a:t>
            </a:r>
            <a:r>
              <a:rPr sz="1800" spc="-13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на</a:t>
            </a:r>
            <a:r>
              <a:rPr sz="1800" spc="-13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эффективные </a:t>
            </a:r>
            <a:r>
              <a:rPr sz="1800" spc="-53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40" dirty="0">
                <a:solidFill>
                  <a:srgbClr val="E2DFFF"/>
                </a:solidFill>
                <a:latin typeface="Trebuchet MS"/>
                <a:cs typeface="Trebuchet MS"/>
              </a:rPr>
              <a:t>ъ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7822" y="5052653"/>
            <a:ext cx="198547" cy="19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234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113529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140" dirty="0">
                <a:solidFill>
                  <a:srgbClr val="FFFFFF"/>
                </a:solidFill>
              </a:rPr>
              <a:t>К</a:t>
            </a:r>
            <a:r>
              <a:rPr sz="3600" spc="105" dirty="0">
                <a:solidFill>
                  <a:srgbClr val="FFFFFF"/>
                </a:solidFill>
              </a:rPr>
              <a:t>а</a:t>
            </a:r>
            <a:r>
              <a:rPr sz="3600" spc="75" dirty="0">
                <a:solidFill>
                  <a:srgbClr val="FFFFFF"/>
                </a:solidFill>
              </a:rPr>
              <a:t>к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0" dirty="0">
                <a:solidFill>
                  <a:srgbClr val="FFFFFF"/>
                </a:solidFill>
              </a:rPr>
              <a:t>г</a:t>
            </a:r>
            <a:r>
              <a:rPr sz="3600" spc="100" dirty="0">
                <a:solidFill>
                  <a:srgbClr val="FFFFFF"/>
                </a:solidFill>
              </a:rPr>
              <a:t>д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85" dirty="0">
                <a:solidFill>
                  <a:srgbClr val="FFFFFF"/>
                </a:solidFill>
              </a:rPr>
              <a:t>п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35" dirty="0">
                <a:solidFill>
                  <a:srgbClr val="FFFFFF"/>
                </a:solidFill>
              </a:rPr>
              <a:t>я</a:t>
            </a:r>
            <a:r>
              <a:rPr sz="3600" spc="100" dirty="0">
                <a:solidFill>
                  <a:srgbClr val="FFFFFF"/>
                </a:solidFill>
              </a:rPr>
              <a:t>ви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30" dirty="0">
                <a:solidFill>
                  <a:srgbClr val="FFFFFF"/>
                </a:solidFill>
              </a:rPr>
              <a:t>ся  </a:t>
            </a:r>
            <a:r>
              <a:rPr sz="3600" spc="90" dirty="0">
                <a:solidFill>
                  <a:srgbClr val="FFFFFF"/>
                </a:solidFill>
              </a:rPr>
              <a:t>в</a:t>
            </a:r>
            <a:r>
              <a:rPr sz="3600" spc="85" dirty="0">
                <a:solidFill>
                  <a:srgbClr val="FFFFFF"/>
                </a:solidFill>
              </a:rPr>
              <a:t>а</a:t>
            </a:r>
            <a:r>
              <a:rPr sz="3600" spc="140" dirty="0">
                <a:solidFill>
                  <a:srgbClr val="FFFFFF"/>
                </a:solidFill>
              </a:rPr>
              <a:t>ш</a:t>
            </a:r>
            <a:r>
              <a:rPr sz="3600" spc="80" dirty="0">
                <a:solidFill>
                  <a:srgbClr val="FFFFFF"/>
                </a:solidFill>
              </a:rPr>
              <a:t>а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200" dirty="0">
                <a:solidFill>
                  <a:srgbClr val="FFFFFF"/>
                </a:solidFill>
              </a:rPr>
              <a:t>р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40" dirty="0">
                <a:solidFill>
                  <a:srgbClr val="FFFFFF"/>
                </a:solidFill>
              </a:rPr>
              <a:t>кл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175" dirty="0">
                <a:solidFill>
                  <a:srgbClr val="FFFFFF"/>
                </a:solidFill>
              </a:rPr>
              <a:t>м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370" dirty="0">
                <a:solidFill>
                  <a:srgbClr val="FFFFFF"/>
                </a:solidFill>
              </a:rPr>
              <a:t>?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669689" y="2468371"/>
            <a:ext cx="4509770" cy="323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5575"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в  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 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99400"/>
              </a:lnSpc>
              <a:spcBef>
                <a:spcPts val="1835"/>
              </a:spcBef>
            </a:pP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Поэтому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мы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рекомендуем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подробно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за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анн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: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из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ий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сп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304800">
              <a:lnSpc>
                <a:spcPct val="100400"/>
              </a:lnSpc>
              <a:spcBef>
                <a:spcPts val="1839"/>
              </a:spcBef>
            </a:pP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Объявления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появятся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Яндекс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Картах, </a:t>
            </a:r>
            <a:r>
              <a:rPr sz="1800" spc="-52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х  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95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та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а 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за</a:t>
            </a:r>
            <a:r>
              <a:rPr sz="1800" spc="-2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0462" y="0"/>
            <a:ext cx="5299411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248853" y="2139096"/>
            <a:ext cx="5281930" cy="2998470"/>
          </a:xfrm>
          <a:custGeom>
            <a:avLst/>
            <a:gdLst/>
            <a:ahLst/>
            <a:cxnLst/>
            <a:rect l="l" t="t" r="r" b="b"/>
            <a:pathLst>
              <a:path w="5281930" h="2998470">
                <a:moveTo>
                  <a:pt x="4995405" y="0"/>
                </a:moveTo>
                <a:lnTo>
                  <a:pt x="285080" y="0"/>
                </a:lnTo>
                <a:lnTo>
                  <a:pt x="235387" y="4217"/>
                </a:lnTo>
                <a:lnTo>
                  <a:pt x="188482" y="16393"/>
                </a:lnTo>
                <a:lnTo>
                  <a:pt x="145091" y="35817"/>
                </a:lnTo>
                <a:lnTo>
                  <a:pt x="105939" y="61777"/>
                </a:lnTo>
                <a:lnTo>
                  <a:pt x="71750" y="93559"/>
                </a:lnTo>
                <a:lnTo>
                  <a:pt x="43252" y="130453"/>
                </a:lnTo>
                <a:lnTo>
                  <a:pt x="21168" y="171747"/>
                </a:lnTo>
                <a:lnTo>
                  <a:pt x="0" y="274687"/>
                </a:lnTo>
                <a:lnTo>
                  <a:pt x="0" y="2723550"/>
                </a:lnTo>
                <a:lnTo>
                  <a:pt x="21168" y="2826491"/>
                </a:lnTo>
                <a:lnTo>
                  <a:pt x="42548" y="2866693"/>
                </a:lnTo>
                <a:lnTo>
                  <a:pt x="70011" y="2902756"/>
                </a:lnTo>
                <a:lnTo>
                  <a:pt x="102890" y="2934025"/>
                </a:lnTo>
                <a:lnTo>
                  <a:pt x="140518" y="2959846"/>
                </a:lnTo>
                <a:lnTo>
                  <a:pt x="182229" y="2979564"/>
                </a:lnTo>
                <a:lnTo>
                  <a:pt x="227357" y="2992525"/>
                </a:lnTo>
                <a:lnTo>
                  <a:pt x="285071" y="2998237"/>
                </a:lnTo>
                <a:lnTo>
                  <a:pt x="4995415" y="2998237"/>
                </a:lnTo>
                <a:lnTo>
                  <a:pt x="5053129" y="2992525"/>
                </a:lnTo>
                <a:lnTo>
                  <a:pt x="5100429" y="2978733"/>
                </a:lnTo>
                <a:lnTo>
                  <a:pt x="5143925" y="2957527"/>
                </a:lnTo>
                <a:lnTo>
                  <a:pt x="5182847" y="2929666"/>
                </a:lnTo>
                <a:lnTo>
                  <a:pt x="5216422" y="2895906"/>
                </a:lnTo>
                <a:lnTo>
                  <a:pt x="5243879" y="2857005"/>
                </a:lnTo>
                <a:lnTo>
                  <a:pt x="5264447" y="2813720"/>
                </a:lnTo>
                <a:lnTo>
                  <a:pt x="5277353" y="2766811"/>
                </a:lnTo>
                <a:lnTo>
                  <a:pt x="5281827" y="2717032"/>
                </a:lnTo>
                <a:lnTo>
                  <a:pt x="5281827" y="281204"/>
                </a:lnTo>
                <a:lnTo>
                  <a:pt x="5278078" y="235591"/>
                </a:lnTo>
                <a:lnTo>
                  <a:pt x="5267225" y="192321"/>
                </a:lnTo>
                <a:lnTo>
                  <a:pt x="5249857" y="151974"/>
                </a:lnTo>
                <a:lnTo>
                  <a:pt x="5226564" y="115128"/>
                </a:lnTo>
                <a:lnTo>
                  <a:pt x="5197936" y="82362"/>
                </a:lnTo>
                <a:lnTo>
                  <a:pt x="5164562" y="54255"/>
                </a:lnTo>
                <a:lnTo>
                  <a:pt x="5127032" y="31387"/>
                </a:lnTo>
                <a:lnTo>
                  <a:pt x="5085936" y="14335"/>
                </a:lnTo>
                <a:lnTo>
                  <a:pt x="5041864" y="3680"/>
                </a:lnTo>
                <a:lnTo>
                  <a:pt x="4995405" y="0"/>
                </a:lnTo>
                <a:close/>
              </a:path>
            </a:pathLst>
          </a:custGeom>
          <a:solidFill>
            <a:srgbClr val="E3E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669711" y="2139096"/>
            <a:ext cx="5281930" cy="2998470"/>
            <a:chOff x="669711" y="2139096"/>
            <a:chExt cx="5281930" cy="2998470"/>
          </a:xfrm>
        </p:grpSpPr>
        <p:sp>
          <p:nvSpPr>
            <p:cNvPr id="5" name="object 5"/>
            <p:cNvSpPr/>
            <p:nvPr/>
          </p:nvSpPr>
          <p:spPr>
            <a:xfrm>
              <a:off x="669711" y="2139096"/>
              <a:ext cx="5281930" cy="2998470"/>
            </a:xfrm>
            <a:custGeom>
              <a:avLst/>
              <a:gdLst/>
              <a:ahLst/>
              <a:cxnLst/>
              <a:rect l="l" t="t" r="r" b="b"/>
              <a:pathLst>
                <a:path w="5281930" h="2998470">
                  <a:moveTo>
                    <a:pt x="4995405" y="0"/>
                  </a:moveTo>
                  <a:lnTo>
                    <a:pt x="285081" y="0"/>
                  </a:lnTo>
                  <a:lnTo>
                    <a:pt x="235388" y="4217"/>
                  </a:lnTo>
                  <a:lnTo>
                    <a:pt x="188483" y="16393"/>
                  </a:lnTo>
                  <a:lnTo>
                    <a:pt x="145091" y="35817"/>
                  </a:lnTo>
                  <a:lnTo>
                    <a:pt x="105939" y="61777"/>
                  </a:lnTo>
                  <a:lnTo>
                    <a:pt x="71751" y="93559"/>
                  </a:lnTo>
                  <a:lnTo>
                    <a:pt x="43252" y="130453"/>
                  </a:lnTo>
                  <a:lnTo>
                    <a:pt x="21168" y="171747"/>
                  </a:lnTo>
                  <a:lnTo>
                    <a:pt x="0" y="274687"/>
                  </a:lnTo>
                  <a:lnTo>
                    <a:pt x="0" y="2723550"/>
                  </a:lnTo>
                  <a:lnTo>
                    <a:pt x="21168" y="2826491"/>
                  </a:lnTo>
                  <a:lnTo>
                    <a:pt x="42548" y="2866693"/>
                  </a:lnTo>
                  <a:lnTo>
                    <a:pt x="70011" y="2902756"/>
                  </a:lnTo>
                  <a:lnTo>
                    <a:pt x="102890" y="2934025"/>
                  </a:lnTo>
                  <a:lnTo>
                    <a:pt x="140518" y="2959846"/>
                  </a:lnTo>
                  <a:lnTo>
                    <a:pt x="182230" y="2979564"/>
                  </a:lnTo>
                  <a:lnTo>
                    <a:pt x="227357" y="2992525"/>
                  </a:lnTo>
                  <a:lnTo>
                    <a:pt x="285072" y="2998237"/>
                  </a:lnTo>
                  <a:lnTo>
                    <a:pt x="4995414" y="2998237"/>
                  </a:lnTo>
                  <a:lnTo>
                    <a:pt x="5053129" y="2992525"/>
                  </a:lnTo>
                  <a:lnTo>
                    <a:pt x="5100429" y="2978733"/>
                  </a:lnTo>
                  <a:lnTo>
                    <a:pt x="5143926" y="2957527"/>
                  </a:lnTo>
                  <a:lnTo>
                    <a:pt x="5182847" y="2929666"/>
                  </a:lnTo>
                  <a:lnTo>
                    <a:pt x="5216422" y="2895906"/>
                  </a:lnTo>
                  <a:lnTo>
                    <a:pt x="5243879" y="2857005"/>
                  </a:lnTo>
                  <a:lnTo>
                    <a:pt x="5264446" y="2813720"/>
                  </a:lnTo>
                  <a:lnTo>
                    <a:pt x="5277352" y="2766811"/>
                  </a:lnTo>
                  <a:lnTo>
                    <a:pt x="5281826" y="2717032"/>
                  </a:lnTo>
                  <a:lnTo>
                    <a:pt x="5281826" y="281204"/>
                  </a:lnTo>
                  <a:lnTo>
                    <a:pt x="5278077" y="235591"/>
                  </a:lnTo>
                  <a:lnTo>
                    <a:pt x="5267224" y="192321"/>
                  </a:lnTo>
                  <a:lnTo>
                    <a:pt x="5249856" y="151974"/>
                  </a:lnTo>
                  <a:lnTo>
                    <a:pt x="5226564" y="115128"/>
                  </a:lnTo>
                  <a:lnTo>
                    <a:pt x="5197936" y="82362"/>
                  </a:lnTo>
                  <a:lnTo>
                    <a:pt x="5164562" y="54255"/>
                  </a:lnTo>
                  <a:lnTo>
                    <a:pt x="5127032" y="31387"/>
                  </a:lnTo>
                  <a:lnTo>
                    <a:pt x="5085937" y="14335"/>
                  </a:lnTo>
                  <a:lnTo>
                    <a:pt x="5041864" y="3680"/>
                  </a:lnTo>
                  <a:lnTo>
                    <a:pt x="4995405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0664" y="2307018"/>
              <a:ext cx="2232793" cy="270641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5915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80" dirty="0">
                <a:solidFill>
                  <a:srgbClr val="FFFFFF"/>
                </a:solidFill>
              </a:rPr>
              <a:t>Ст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50" dirty="0">
                <a:solidFill>
                  <a:srgbClr val="FFFFFF"/>
                </a:solidFill>
              </a:rPr>
              <a:t>з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110" dirty="0">
                <a:solidFill>
                  <a:srgbClr val="FFFFFF"/>
                </a:solidFill>
              </a:rPr>
              <a:t>м</a:t>
            </a:r>
            <a:r>
              <a:rPr sz="3600" spc="90" dirty="0">
                <a:solidFill>
                  <a:srgbClr val="FFFFFF"/>
                </a:solidFill>
              </a:rPr>
              <a:t>ет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25" dirty="0">
                <a:solidFill>
                  <a:srgbClr val="FFFFFF"/>
                </a:solidFill>
              </a:rPr>
              <a:t>ее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в</a:t>
            </a:r>
            <a:r>
              <a:rPr sz="3600" spc="-290" dirty="0">
                <a:solidFill>
                  <a:srgbClr val="FFFFFF"/>
                </a:solidFill>
              </a:rPr>
              <a:t> </a:t>
            </a:r>
            <a:r>
              <a:rPr sz="3600" spc="140" dirty="0">
                <a:solidFill>
                  <a:srgbClr val="FFFFFF"/>
                </a:solidFill>
              </a:rPr>
              <a:t>К</a:t>
            </a:r>
            <a:r>
              <a:rPr sz="3600" spc="105" dirty="0">
                <a:solidFill>
                  <a:srgbClr val="FFFFFF"/>
                </a:solidFill>
              </a:rPr>
              <a:t>а</a:t>
            </a:r>
            <a:r>
              <a:rPr sz="3600" spc="200" dirty="0">
                <a:solidFill>
                  <a:srgbClr val="FFFFFF"/>
                </a:solidFill>
              </a:rPr>
              <a:t>р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30" dirty="0">
                <a:solidFill>
                  <a:srgbClr val="FFFFFF"/>
                </a:solidFill>
              </a:rPr>
              <a:t>х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645979" y="5357876"/>
            <a:ext cx="3648710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800" spc="10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8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чи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ён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ю  м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8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ка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43025" y="5357876"/>
            <a:ext cx="3091180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800" spc="100" dirty="0">
                <a:solidFill>
                  <a:srgbClr val="E2DFFF"/>
                </a:solidFill>
                <a:latin typeface="Trebuchet MS"/>
                <a:cs typeface="Trebuchet MS"/>
              </a:rPr>
              <a:t>Вы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зи</a:t>
            </a:r>
            <a:r>
              <a:rPr sz="1800" spc="120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8999" y="2206553"/>
            <a:ext cx="2315587" cy="19618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28316" y="4234138"/>
            <a:ext cx="2151142" cy="75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2185" y="423551"/>
            <a:ext cx="5292090" cy="6012180"/>
            <a:chOff x="6252185" y="423551"/>
            <a:chExt cx="5292090" cy="6012180"/>
          </a:xfrm>
        </p:grpSpPr>
        <p:sp>
          <p:nvSpPr>
            <p:cNvPr id="4" name="object 4"/>
            <p:cNvSpPr/>
            <p:nvPr/>
          </p:nvSpPr>
          <p:spPr>
            <a:xfrm>
              <a:off x="6252185" y="423551"/>
              <a:ext cx="5292090" cy="6012180"/>
            </a:xfrm>
            <a:custGeom>
              <a:avLst/>
              <a:gdLst/>
              <a:ahLst/>
              <a:cxnLst/>
              <a:rect l="l" t="t" r="r" b="b"/>
              <a:pathLst>
                <a:path w="5292090" h="6012180">
                  <a:moveTo>
                    <a:pt x="4997869" y="0"/>
                  </a:moveTo>
                  <a:lnTo>
                    <a:pt x="294130" y="0"/>
                  </a:lnTo>
                  <a:lnTo>
                    <a:pt x="246421" y="3849"/>
                  </a:lnTo>
                  <a:lnTo>
                    <a:pt x="201162" y="14994"/>
                  </a:lnTo>
                  <a:lnTo>
                    <a:pt x="158960" y="32830"/>
                  </a:lnTo>
                  <a:lnTo>
                    <a:pt x="120420" y="56749"/>
                  </a:lnTo>
                  <a:lnTo>
                    <a:pt x="86148" y="86148"/>
                  </a:lnTo>
                  <a:lnTo>
                    <a:pt x="56750" y="120420"/>
                  </a:lnTo>
                  <a:lnTo>
                    <a:pt x="32830" y="158960"/>
                  </a:lnTo>
                  <a:lnTo>
                    <a:pt x="14994" y="201161"/>
                  </a:lnTo>
                  <a:lnTo>
                    <a:pt x="3849" y="246420"/>
                  </a:lnTo>
                  <a:lnTo>
                    <a:pt x="0" y="294129"/>
                  </a:lnTo>
                  <a:lnTo>
                    <a:pt x="0" y="5717869"/>
                  </a:lnTo>
                  <a:lnTo>
                    <a:pt x="3849" y="5765578"/>
                  </a:lnTo>
                  <a:lnTo>
                    <a:pt x="14994" y="5810837"/>
                  </a:lnTo>
                  <a:lnTo>
                    <a:pt x="32830" y="5853039"/>
                  </a:lnTo>
                  <a:lnTo>
                    <a:pt x="56750" y="5891578"/>
                  </a:lnTo>
                  <a:lnTo>
                    <a:pt x="86148" y="5925850"/>
                  </a:lnTo>
                  <a:lnTo>
                    <a:pt x="120420" y="5955249"/>
                  </a:lnTo>
                  <a:lnTo>
                    <a:pt x="158960" y="5979169"/>
                  </a:lnTo>
                  <a:lnTo>
                    <a:pt x="201162" y="5997004"/>
                  </a:lnTo>
                  <a:lnTo>
                    <a:pt x="246421" y="6008149"/>
                  </a:lnTo>
                  <a:lnTo>
                    <a:pt x="294130" y="6011999"/>
                  </a:lnTo>
                  <a:lnTo>
                    <a:pt x="4997869" y="6011999"/>
                  </a:lnTo>
                  <a:lnTo>
                    <a:pt x="5045578" y="6008149"/>
                  </a:lnTo>
                  <a:lnTo>
                    <a:pt x="5090837" y="5997004"/>
                  </a:lnTo>
                  <a:lnTo>
                    <a:pt x="5133039" y="5979169"/>
                  </a:lnTo>
                  <a:lnTo>
                    <a:pt x="5171579" y="5955249"/>
                  </a:lnTo>
                  <a:lnTo>
                    <a:pt x="5205851" y="5925850"/>
                  </a:lnTo>
                  <a:lnTo>
                    <a:pt x="5235249" y="5891578"/>
                  </a:lnTo>
                  <a:lnTo>
                    <a:pt x="5259169" y="5853039"/>
                  </a:lnTo>
                  <a:lnTo>
                    <a:pt x="5277004" y="5810837"/>
                  </a:lnTo>
                  <a:lnTo>
                    <a:pt x="5288150" y="5765578"/>
                  </a:lnTo>
                  <a:lnTo>
                    <a:pt x="5291999" y="5717869"/>
                  </a:lnTo>
                  <a:lnTo>
                    <a:pt x="5291999" y="294129"/>
                  </a:lnTo>
                  <a:lnTo>
                    <a:pt x="5288150" y="246420"/>
                  </a:lnTo>
                  <a:lnTo>
                    <a:pt x="5277004" y="201161"/>
                  </a:lnTo>
                  <a:lnTo>
                    <a:pt x="5259169" y="158960"/>
                  </a:lnTo>
                  <a:lnTo>
                    <a:pt x="5235249" y="120420"/>
                  </a:lnTo>
                  <a:lnTo>
                    <a:pt x="5205851" y="86148"/>
                  </a:lnTo>
                  <a:lnTo>
                    <a:pt x="5171579" y="56749"/>
                  </a:lnTo>
                  <a:lnTo>
                    <a:pt x="5133039" y="32830"/>
                  </a:lnTo>
                  <a:lnTo>
                    <a:pt x="5090837" y="14994"/>
                  </a:lnTo>
                  <a:lnTo>
                    <a:pt x="5045578" y="3849"/>
                  </a:lnTo>
                  <a:lnTo>
                    <a:pt x="4997869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65403" y="680580"/>
              <a:ext cx="3284263" cy="54852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5403" y="2572717"/>
              <a:ext cx="3284263" cy="359313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519295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200" dirty="0">
                <a:solidFill>
                  <a:srgbClr val="FFFFFF"/>
                </a:solidFill>
              </a:rPr>
              <a:t>Смо</a:t>
            </a:r>
            <a:r>
              <a:rPr sz="3600" spc="155" dirty="0">
                <a:solidFill>
                  <a:srgbClr val="FFFFFF"/>
                </a:solidFill>
              </a:rPr>
              <a:t>ж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200" dirty="0">
                <a:solidFill>
                  <a:srgbClr val="FFFFFF"/>
                </a:solidFill>
              </a:rPr>
              <a:t>р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40" dirty="0">
                <a:solidFill>
                  <a:srgbClr val="FFFFFF"/>
                </a:solidFill>
              </a:rPr>
              <a:t>сс</a:t>
            </a:r>
            <a:r>
              <a:rPr sz="3600" spc="55" dirty="0">
                <a:solidFill>
                  <a:srgbClr val="FFFFFF"/>
                </a:solidFill>
              </a:rPr>
              <a:t>к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150" dirty="0">
                <a:solidFill>
                  <a:srgbClr val="FFFFFF"/>
                </a:solidFill>
              </a:rPr>
              <a:t>з</a:t>
            </a:r>
            <a:r>
              <a:rPr sz="3600" spc="75" dirty="0">
                <a:solidFill>
                  <a:srgbClr val="FFFFFF"/>
                </a:solidFill>
              </a:rPr>
              <a:t>а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15" dirty="0">
                <a:solidFill>
                  <a:srgbClr val="FFFFFF"/>
                </a:solidFill>
              </a:rPr>
              <a:t>ь  </a:t>
            </a:r>
            <a:r>
              <a:rPr sz="3600" spc="155" dirty="0">
                <a:solidFill>
                  <a:srgbClr val="FFFFFF"/>
                </a:solidFill>
              </a:rPr>
              <a:t>о</a:t>
            </a:r>
            <a:r>
              <a:rPr sz="3600" spc="-305" dirty="0">
                <a:solidFill>
                  <a:srgbClr val="FFFFFF"/>
                </a:solidFill>
              </a:rPr>
              <a:t> </a:t>
            </a:r>
            <a:r>
              <a:rPr sz="3600" spc="30" dirty="0">
                <a:solidFill>
                  <a:srgbClr val="FFFFFF"/>
                </a:solidFill>
              </a:rPr>
              <a:t>с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125" dirty="0">
                <a:solidFill>
                  <a:srgbClr val="FFFFFF"/>
                </a:solidFill>
              </a:rPr>
              <a:t>б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25" dirty="0">
                <a:solidFill>
                  <a:srgbClr val="FFFFFF"/>
                </a:solidFill>
              </a:rPr>
              <a:t>б</a:t>
            </a:r>
            <a:r>
              <a:rPr sz="3600" spc="60" dirty="0">
                <a:solidFill>
                  <a:srgbClr val="FFFFFF"/>
                </a:solidFill>
              </a:rPr>
              <a:t>оль</a:t>
            </a:r>
            <a:r>
              <a:rPr sz="3600" spc="85" dirty="0">
                <a:solidFill>
                  <a:srgbClr val="FFFFFF"/>
                </a:solidFill>
              </a:rPr>
              <a:t>ше</a:t>
            </a:r>
            <a:endParaRPr sz="3600"/>
          </a:p>
        </p:txBody>
      </p:sp>
      <p:grpSp>
        <p:nvGrpSpPr>
          <p:cNvPr id="8" name="object 8"/>
          <p:cNvGrpSpPr/>
          <p:nvPr/>
        </p:nvGrpSpPr>
        <p:grpSpPr>
          <a:xfrm>
            <a:off x="581911" y="2866496"/>
            <a:ext cx="321945" cy="1385570"/>
            <a:chOff x="581911" y="2866496"/>
            <a:chExt cx="321945" cy="138557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5661" y="2866496"/>
              <a:ext cx="307731" cy="4615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911" y="3307820"/>
              <a:ext cx="307731" cy="4615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1911" y="3790469"/>
              <a:ext cx="307731" cy="46159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83218" y="2486659"/>
            <a:ext cx="3765550" cy="168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0" dirty="0">
                <a:solidFill>
                  <a:srgbClr val="E2DFFF"/>
                </a:solidFill>
                <a:latin typeface="Trebuchet MS"/>
                <a:cs typeface="Trebuchet MS"/>
              </a:rPr>
              <a:t>До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оф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ль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0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4" dirty="0">
                <a:solidFill>
                  <a:srgbClr val="E2DFFF"/>
                </a:solidFill>
                <a:latin typeface="Trebuchet MS"/>
                <a:cs typeface="Trebuchet MS"/>
              </a:rPr>
              <a:t>:</a:t>
            </a:r>
            <a:endParaRPr sz="1800">
              <a:latin typeface="Trebuchet MS"/>
              <a:cs typeface="Trebuchet MS"/>
            </a:endParaRPr>
          </a:p>
          <a:p>
            <a:pPr marL="326390">
              <a:lnSpc>
                <a:spcPct val="100000"/>
              </a:lnSpc>
              <a:spcBef>
                <a:spcPts val="1320"/>
              </a:spcBef>
            </a:pP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Акцию</a:t>
            </a:r>
            <a:endParaRPr sz="1800">
              <a:latin typeface="Trebuchet MS"/>
              <a:cs typeface="Trebuchet MS"/>
            </a:endParaRPr>
          </a:p>
          <a:p>
            <a:pPr marL="326390">
              <a:lnSpc>
                <a:spcPct val="100000"/>
              </a:lnSpc>
              <a:spcBef>
                <a:spcPts val="1535"/>
              </a:spcBef>
            </a:pP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326390">
              <a:lnSpc>
                <a:spcPct val="100000"/>
              </a:lnSpc>
              <a:spcBef>
                <a:spcPts val="1560"/>
              </a:spcBef>
            </a:pP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8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ар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сл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1095" y="2986618"/>
            <a:ext cx="198755" cy="1139825"/>
            <a:chOff x="691095" y="2986618"/>
            <a:chExt cx="198755" cy="113982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095" y="2986618"/>
              <a:ext cx="198547" cy="198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095" y="3459891"/>
              <a:ext cx="198547" cy="1980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1095" y="3927825"/>
              <a:ext cx="198547" cy="19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2185" y="423551"/>
            <a:ext cx="5292090" cy="6012180"/>
            <a:chOff x="6252185" y="423551"/>
            <a:chExt cx="5292090" cy="6012180"/>
          </a:xfrm>
        </p:grpSpPr>
        <p:sp>
          <p:nvSpPr>
            <p:cNvPr id="4" name="object 4"/>
            <p:cNvSpPr/>
            <p:nvPr/>
          </p:nvSpPr>
          <p:spPr>
            <a:xfrm>
              <a:off x="6252185" y="423551"/>
              <a:ext cx="5292090" cy="6012180"/>
            </a:xfrm>
            <a:custGeom>
              <a:avLst/>
              <a:gdLst/>
              <a:ahLst/>
              <a:cxnLst/>
              <a:rect l="l" t="t" r="r" b="b"/>
              <a:pathLst>
                <a:path w="5292090" h="6012180">
                  <a:moveTo>
                    <a:pt x="4997869" y="0"/>
                  </a:moveTo>
                  <a:lnTo>
                    <a:pt x="294130" y="0"/>
                  </a:lnTo>
                  <a:lnTo>
                    <a:pt x="246421" y="3849"/>
                  </a:lnTo>
                  <a:lnTo>
                    <a:pt x="201162" y="14994"/>
                  </a:lnTo>
                  <a:lnTo>
                    <a:pt x="158960" y="32830"/>
                  </a:lnTo>
                  <a:lnTo>
                    <a:pt x="120420" y="56749"/>
                  </a:lnTo>
                  <a:lnTo>
                    <a:pt x="86148" y="86148"/>
                  </a:lnTo>
                  <a:lnTo>
                    <a:pt x="56750" y="120420"/>
                  </a:lnTo>
                  <a:lnTo>
                    <a:pt x="32830" y="158960"/>
                  </a:lnTo>
                  <a:lnTo>
                    <a:pt x="14994" y="201161"/>
                  </a:lnTo>
                  <a:lnTo>
                    <a:pt x="3849" y="246420"/>
                  </a:lnTo>
                  <a:lnTo>
                    <a:pt x="0" y="294129"/>
                  </a:lnTo>
                  <a:lnTo>
                    <a:pt x="0" y="5717869"/>
                  </a:lnTo>
                  <a:lnTo>
                    <a:pt x="3849" y="5765578"/>
                  </a:lnTo>
                  <a:lnTo>
                    <a:pt x="14994" y="5810837"/>
                  </a:lnTo>
                  <a:lnTo>
                    <a:pt x="32830" y="5853039"/>
                  </a:lnTo>
                  <a:lnTo>
                    <a:pt x="56750" y="5891578"/>
                  </a:lnTo>
                  <a:lnTo>
                    <a:pt x="86148" y="5925850"/>
                  </a:lnTo>
                  <a:lnTo>
                    <a:pt x="120420" y="5955249"/>
                  </a:lnTo>
                  <a:lnTo>
                    <a:pt x="158960" y="5979169"/>
                  </a:lnTo>
                  <a:lnTo>
                    <a:pt x="201162" y="5997004"/>
                  </a:lnTo>
                  <a:lnTo>
                    <a:pt x="246421" y="6008149"/>
                  </a:lnTo>
                  <a:lnTo>
                    <a:pt x="294130" y="6011999"/>
                  </a:lnTo>
                  <a:lnTo>
                    <a:pt x="4997869" y="6011999"/>
                  </a:lnTo>
                  <a:lnTo>
                    <a:pt x="5045578" y="6008149"/>
                  </a:lnTo>
                  <a:lnTo>
                    <a:pt x="5090837" y="5997004"/>
                  </a:lnTo>
                  <a:lnTo>
                    <a:pt x="5133039" y="5979169"/>
                  </a:lnTo>
                  <a:lnTo>
                    <a:pt x="5171579" y="5955249"/>
                  </a:lnTo>
                  <a:lnTo>
                    <a:pt x="5205851" y="5925850"/>
                  </a:lnTo>
                  <a:lnTo>
                    <a:pt x="5235249" y="5891578"/>
                  </a:lnTo>
                  <a:lnTo>
                    <a:pt x="5259169" y="5853039"/>
                  </a:lnTo>
                  <a:lnTo>
                    <a:pt x="5277004" y="5810837"/>
                  </a:lnTo>
                  <a:lnTo>
                    <a:pt x="5288150" y="5765578"/>
                  </a:lnTo>
                  <a:lnTo>
                    <a:pt x="5291999" y="5717869"/>
                  </a:lnTo>
                  <a:lnTo>
                    <a:pt x="5291999" y="294129"/>
                  </a:lnTo>
                  <a:lnTo>
                    <a:pt x="5288150" y="246420"/>
                  </a:lnTo>
                  <a:lnTo>
                    <a:pt x="5277004" y="201161"/>
                  </a:lnTo>
                  <a:lnTo>
                    <a:pt x="5259169" y="158960"/>
                  </a:lnTo>
                  <a:lnTo>
                    <a:pt x="5235249" y="120420"/>
                  </a:lnTo>
                  <a:lnTo>
                    <a:pt x="5205851" y="86148"/>
                  </a:lnTo>
                  <a:lnTo>
                    <a:pt x="5171579" y="56749"/>
                  </a:lnTo>
                  <a:lnTo>
                    <a:pt x="5133039" y="32830"/>
                  </a:lnTo>
                  <a:lnTo>
                    <a:pt x="5090837" y="14994"/>
                  </a:lnTo>
                  <a:lnTo>
                    <a:pt x="5045578" y="3849"/>
                  </a:lnTo>
                  <a:lnTo>
                    <a:pt x="4997869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3762" y="697797"/>
              <a:ext cx="4570408" cy="482431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068445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100" dirty="0">
                <a:solidFill>
                  <a:srgbClr val="FFFFFF"/>
                </a:solidFill>
              </a:rPr>
              <a:t>Рекламировать </a:t>
            </a:r>
            <a:r>
              <a:rPr sz="3600" spc="105" dirty="0">
                <a:solidFill>
                  <a:srgbClr val="FFFFFF"/>
                </a:solidFill>
              </a:rPr>
              <a:t> </a:t>
            </a:r>
            <a:r>
              <a:rPr sz="3600" spc="114" dirty="0">
                <a:solidFill>
                  <a:srgbClr val="FFFFFF"/>
                </a:solidFill>
              </a:rPr>
              <a:t>отд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15" dirty="0">
                <a:solidFill>
                  <a:srgbClr val="FFFFFF"/>
                </a:solidFill>
              </a:rPr>
              <a:t>ль</a:t>
            </a:r>
            <a:r>
              <a:rPr sz="3600" spc="80" dirty="0">
                <a:solidFill>
                  <a:srgbClr val="FFFFFF"/>
                </a:solidFill>
              </a:rPr>
              <a:t>н</a:t>
            </a:r>
            <a:r>
              <a:rPr sz="3600" spc="95" dirty="0">
                <a:solidFill>
                  <a:srgbClr val="FFFFFF"/>
                </a:solidFill>
              </a:rPr>
              <a:t>ы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10" dirty="0">
                <a:solidFill>
                  <a:srgbClr val="FFFFFF"/>
                </a:solidFill>
              </a:rPr>
              <a:t>то</a:t>
            </a:r>
            <a:r>
              <a:rPr sz="3600" spc="120" dirty="0">
                <a:solidFill>
                  <a:srgbClr val="FFFFFF"/>
                </a:solidFill>
              </a:rPr>
              <a:t>в</a:t>
            </a:r>
            <a:r>
              <a:rPr sz="3600" spc="130" dirty="0">
                <a:solidFill>
                  <a:srgbClr val="FFFFFF"/>
                </a:solidFill>
              </a:rPr>
              <a:t>а</a:t>
            </a:r>
            <a:r>
              <a:rPr sz="3600" spc="145" dirty="0">
                <a:solidFill>
                  <a:srgbClr val="FFFFFF"/>
                </a:solidFill>
              </a:rPr>
              <a:t>р</a:t>
            </a:r>
            <a:r>
              <a:rPr sz="3600" spc="114" dirty="0">
                <a:solidFill>
                  <a:srgbClr val="FFFFFF"/>
                </a:solidFill>
              </a:rPr>
              <a:t>ы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680336" y="2486659"/>
            <a:ext cx="4125595" cy="21043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118745">
              <a:lnSpc>
                <a:spcPct val="101899"/>
              </a:lnSpc>
              <a:spcBef>
                <a:spcPts val="55"/>
              </a:spcBef>
            </a:pP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-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зи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204" dirty="0">
                <a:solidFill>
                  <a:srgbClr val="E2DFFF"/>
                </a:solidFill>
                <a:latin typeface="Trebuchet MS"/>
                <a:cs typeface="Trebuchet MS"/>
              </a:rPr>
              <a:t>,  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ы  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со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даст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х  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объявления.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1800" spc="1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2200"/>
              </a:lnSpc>
            </a:pP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что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рекламировать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95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800" spc="-13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группу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товаров, </a:t>
            </a:r>
            <a:r>
              <a:rPr sz="1800" spc="-52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сё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2185" y="423551"/>
            <a:ext cx="5292090" cy="6012180"/>
            <a:chOff x="6252185" y="423551"/>
            <a:chExt cx="5292090" cy="6012180"/>
          </a:xfrm>
        </p:grpSpPr>
        <p:sp>
          <p:nvSpPr>
            <p:cNvPr id="4" name="object 4"/>
            <p:cNvSpPr/>
            <p:nvPr/>
          </p:nvSpPr>
          <p:spPr>
            <a:xfrm>
              <a:off x="6252185" y="423551"/>
              <a:ext cx="5292090" cy="6012180"/>
            </a:xfrm>
            <a:custGeom>
              <a:avLst/>
              <a:gdLst/>
              <a:ahLst/>
              <a:cxnLst/>
              <a:rect l="l" t="t" r="r" b="b"/>
              <a:pathLst>
                <a:path w="5292090" h="6012180">
                  <a:moveTo>
                    <a:pt x="4997869" y="0"/>
                  </a:moveTo>
                  <a:lnTo>
                    <a:pt x="294130" y="0"/>
                  </a:lnTo>
                  <a:lnTo>
                    <a:pt x="246421" y="3849"/>
                  </a:lnTo>
                  <a:lnTo>
                    <a:pt x="201162" y="14994"/>
                  </a:lnTo>
                  <a:lnTo>
                    <a:pt x="158960" y="32830"/>
                  </a:lnTo>
                  <a:lnTo>
                    <a:pt x="120420" y="56749"/>
                  </a:lnTo>
                  <a:lnTo>
                    <a:pt x="86148" y="86148"/>
                  </a:lnTo>
                  <a:lnTo>
                    <a:pt x="56750" y="120420"/>
                  </a:lnTo>
                  <a:lnTo>
                    <a:pt x="32830" y="158960"/>
                  </a:lnTo>
                  <a:lnTo>
                    <a:pt x="14994" y="201161"/>
                  </a:lnTo>
                  <a:lnTo>
                    <a:pt x="3849" y="246420"/>
                  </a:lnTo>
                  <a:lnTo>
                    <a:pt x="0" y="294129"/>
                  </a:lnTo>
                  <a:lnTo>
                    <a:pt x="0" y="5717869"/>
                  </a:lnTo>
                  <a:lnTo>
                    <a:pt x="3849" y="5765578"/>
                  </a:lnTo>
                  <a:lnTo>
                    <a:pt x="14994" y="5810837"/>
                  </a:lnTo>
                  <a:lnTo>
                    <a:pt x="32830" y="5853039"/>
                  </a:lnTo>
                  <a:lnTo>
                    <a:pt x="56750" y="5891578"/>
                  </a:lnTo>
                  <a:lnTo>
                    <a:pt x="86148" y="5925850"/>
                  </a:lnTo>
                  <a:lnTo>
                    <a:pt x="120420" y="5955249"/>
                  </a:lnTo>
                  <a:lnTo>
                    <a:pt x="158960" y="5979169"/>
                  </a:lnTo>
                  <a:lnTo>
                    <a:pt x="201162" y="5997004"/>
                  </a:lnTo>
                  <a:lnTo>
                    <a:pt x="246421" y="6008149"/>
                  </a:lnTo>
                  <a:lnTo>
                    <a:pt x="294130" y="6011999"/>
                  </a:lnTo>
                  <a:lnTo>
                    <a:pt x="4997869" y="6011999"/>
                  </a:lnTo>
                  <a:lnTo>
                    <a:pt x="5045578" y="6008149"/>
                  </a:lnTo>
                  <a:lnTo>
                    <a:pt x="5090837" y="5997004"/>
                  </a:lnTo>
                  <a:lnTo>
                    <a:pt x="5133039" y="5979169"/>
                  </a:lnTo>
                  <a:lnTo>
                    <a:pt x="5171579" y="5955249"/>
                  </a:lnTo>
                  <a:lnTo>
                    <a:pt x="5205851" y="5925850"/>
                  </a:lnTo>
                  <a:lnTo>
                    <a:pt x="5235249" y="5891578"/>
                  </a:lnTo>
                  <a:lnTo>
                    <a:pt x="5259169" y="5853039"/>
                  </a:lnTo>
                  <a:lnTo>
                    <a:pt x="5277004" y="5810837"/>
                  </a:lnTo>
                  <a:lnTo>
                    <a:pt x="5288150" y="5765578"/>
                  </a:lnTo>
                  <a:lnTo>
                    <a:pt x="5291999" y="5717869"/>
                  </a:lnTo>
                  <a:lnTo>
                    <a:pt x="5291999" y="294129"/>
                  </a:lnTo>
                  <a:lnTo>
                    <a:pt x="5288150" y="246420"/>
                  </a:lnTo>
                  <a:lnTo>
                    <a:pt x="5277004" y="201161"/>
                  </a:lnTo>
                  <a:lnTo>
                    <a:pt x="5259169" y="158960"/>
                  </a:lnTo>
                  <a:lnTo>
                    <a:pt x="5235249" y="120420"/>
                  </a:lnTo>
                  <a:lnTo>
                    <a:pt x="5205851" y="86148"/>
                  </a:lnTo>
                  <a:lnTo>
                    <a:pt x="5171579" y="56749"/>
                  </a:lnTo>
                  <a:lnTo>
                    <a:pt x="5133039" y="32830"/>
                  </a:lnTo>
                  <a:lnTo>
                    <a:pt x="5090837" y="14994"/>
                  </a:lnTo>
                  <a:lnTo>
                    <a:pt x="5045578" y="3849"/>
                  </a:lnTo>
                  <a:lnTo>
                    <a:pt x="4997869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5855" y="762000"/>
              <a:ext cx="4351447" cy="491902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956810" cy="17170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105"/>
              </a:spcBef>
            </a:pPr>
            <a:r>
              <a:rPr sz="3600" spc="120" dirty="0">
                <a:solidFill>
                  <a:srgbClr val="FFFFFF"/>
                </a:solidFill>
              </a:rPr>
              <a:t>Ре</a:t>
            </a:r>
            <a:r>
              <a:rPr sz="3600" spc="75" dirty="0">
                <a:solidFill>
                  <a:srgbClr val="FFFFFF"/>
                </a:solidFill>
              </a:rPr>
              <a:t>к</a:t>
            </a:r>
            <a:r>
              <a:rPr sz="3600" spc="80" dirty="0">
                <a:solidFill>
                  <a:srgbClr val="FFFFFF"/>
                </a:solidFill>
              </a:rPr>
              <a:t>ла</a:t>
            </a:r>
            <a:r>
              <a:rPr sz="3600" spc="105" dirty="0">
                <a:solidFill>
                  <a:srgbClr val="FFFFFF"/>
                </a:solidFill>
              </a:rPr>
              <a:t>м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200" dirty="0">
                <a:solidFill>
                  <a:srgbClr val="FFFFFF"/>
                </a:solidFill>
              </a:rPr>
              <a:t>р</a:t>
            </a:r>
            <a:r>
              <a:rPr sz="3600" spc="125" dirty="0">
                <a:solidFill>
                  <a:srgbClr val="FFFFFF"/>
                </a:solidFill>
              </a:rPr>
              <a:t>ов</a:t>
            </a:r>
            <a:r>
              <a:rPr sz="3600" spc="60" dirty="0">
                <a:solidFill>
                  <a:srgbClr val="FFFFFF"/>
                </a:solidFill>
              </a:rPr>
              <a:t>ат</a:t>
            </a:r>
            <a:r>
              <a:rPr sz="3600" spc="70" dirty="0">
                <a:solidFill>
                  <a:srgbClr val="FFFFFF"/>
                </a:solidFill>
              </a:rPr>
              <a:t>ь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в</a:t>
            </a:r>
            <a:r>
              <a:rPr sz="3600" spc="80" dirty="0">
                <a:solidFill>
                  <a:srgbClr val="FFFFFF"/>
                </a:solidFill>
              </a:rPr>
              <a:t>аши  </a:t>
            </a:r>
            <a:r>
              <a:rPr sz="3600" spc="110" dirty="0">
                <a:solidFill>
                  <a:srgbClr val="FFFFFF"/>
                </a:solidFill>
              </a:rPr>
              <a:t>то</a:t>
            </a:r>
            <a:r>
              <a:rPr sz="3600" spc="120" dirty="0">
                <a:solidFill>
                  <a:srgbClr val="FFFFFF"/>
                </a:solidFill>
              </a:rPr>
              <a:t>в</a:t>
            </a:r>
            <a:r>
              <a:rPr sz="3600" spc="70" dirty="0">
                <a:solidFill>
                  <a:srgbClr val="FFFFFF"/>
                </a:solidFill>
              </a:rPr>
              <a:t>а</a:t>
            </a:r>
            <a:r>
              <a:rPr sz="3600" spc="200" dirty="0">
                <a:solidFill>
                  <a:srgbClr val="FFFFFF"/>
                </a:solidFill>
              </a:rPr>
              <a:t>р</a:t>
            </a:r>
            <a:r>
              <a:rPr sz="3600" spc="114" dirty="0">
                <a:solidFill>
                  <a:srgbClr val="FFFFFF"/>
                </a:solidFill>
              </a:rPr>
              <a:t>ы</a:t>
            </a:r>
            <a:r>
              <a:rPr sz="3600" spc="-310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145" dirty="0">
                <a:solidFill>
                  <a:srgbClr val="FFFFFF"/>
                </a:solidFill>
              </a:rPr>
              <a:t>з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45" dirty="0">
                <a:solidFill>
                  <a:srgbClr val="FFFFFF"/>
                </a:solidFill>
              </a:rPr>
              <a:t>м</a:t>
            </a:r>
            <a:r>
              <a:rPr sz="3600" spc="100" dirty="0">
                <a:solidFill>
                  <a:srgbClr val="FFFFFF"/>
                </a:solidFill>
              </a:rPr>
              <a:t>а</a:t>
            </a:r>
            <a:r>
              <a:rPr sz="3600" spc="10" dirty="0">
                <a:solidFill>
                  <a:srgbClr val="FFFFFF"/>
                </a:solidFill>
              </a:rPr>
              <a:t>г</a:t>
            </a:r>
            <a:r>
              <a:rPr sz="3600" spc="70" dirty="0">
                <a:solidFill>
                  <a:srgbClr val="FFFFFF"/>
                </a:solidFill>
              </a:rPr>
              <a:t>а</a:t>
            </a:r>
            <a:r>
              <a:rPr sz="3600" spc="145" dirty="0">
                <a:solidFill>
                  <a:srgbClr val="FFFFFF"/>
                </a:solidFill>
              </a:rPr>
              <a:t>з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75" dirty="0">
                <a:solidFill>
                  <a:srgbClr val="FFFFFF"/>
                </a:solidFill>
              </a:rPr>
              <a:t>на</a:t>
            </a:r>
            <a:r>
              <a:rPr sz="3600" spc="-310" dirty="0">
                <a:solidFill>
                  <a:srgbClr val="FFFFFF"/>
                </a:solidFill>
              </a:rPr>
              <a:t> </a:t>
            </a:r>
            <a:r>
              <a:rPr sz="3600" spc="75" dirty="0">
                <a:solidFill>
                  <a:srgbClr val="FFFFFF"/>
                </a:solidFill>
              </a:rPr>
              <a:t>на</a:t>
            </a:r>
            <a:endParaRPr sz="3600"/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3600" spc="75" dirty="0">
                <a:solidFill>
                  <a:srgbClr val="FFFFFF"/>
                </a:solidFill>
              </a:rPr>
              <a:t>маркетплейсе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680336" y="2995676"/>
            <a:ext cx="4525645" cy="3347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Ва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endParaRPr sz="1800">
              <a:latin typeface="Trebuchet MS"/>
              <a:cs typeface="Trebuchet MS"/>
            </a:endParaRPr>
          </a:p>
          <a:p>
            <a:pPr marL="12700" marR="107950">
              <a:lnSpc>
                <a:spcPct val="101699"/>
              </a:lnSpc>
              <a:spcBef>
                <a:spcPts val="10"/>
              </a:spcBef>
            </a:pP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маркетплейсах,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3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по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всему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интернету. </a:t>
            </a:r>
            <a:r>
              <a:rPr sz="1800" spc="-53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Яндекс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Бизнес создаст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объявления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х 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95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та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389255">
              <a:lnSpc>
                <a:spcPct val="101099"/>
              </a:lnSpc>
              <a:spcBef>
                <a:spcPts val="1030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сс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на 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29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5" dirty="0">
                <a:solidFill>
                  <a:srgbClr val="E2DFFF"/>
                </a:solidFill>
                <a:latin typeface="Trebuchet MS"/>
                <a:cs typeface="Trebuchet MS"/>
              </a:rPr>
              <a:t>O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z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o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n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W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i</a:t>
            </a:r>
            <a:r>
              <a:rPr sz="1800" spc="-125" dirty="0">
                <a:solidFill>
                  <a:srgbClr val="E2DFFF"/>
                </a:solidFill>
                <a:latin typeface="Trebuchet MS"/>
                <a:cs typeface="Trebuchet MS"/>
              </a:rPr>
              <a:t>l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db</a:t>
            </a:r>
            <a:r>
              <a:rPr sz="1800" spc="-35" dirty="0">
                <a:solidFill>
                  <a:srgbClr val="E2DFFF"/>
                </a:solidFill>
                <a:latin typeface="Trebuchet MS"/>
                <a:cs typeface="Trebuchet MS"/>
              </a:rPr>
              <a:t>e</a:t>
            </a:r>
            <a:r>
              <a:rPr sz="1800" spc="-50" dirty="0">
                <a:solidFill>
                  <a:srgbClr val="E2DFFF"/>
                </a:solidFill>
                <a:latin typeface="Trebuchet MS"/>
                <a:cs typeface="Trebuchet MS"/>
              </a:rPr>
              <a:t>rr</a:t>
            </a:r>
            <a:r>
              <a:rPr sz="1800" spc="-105" dirty="0">
                <a:solidFill>
                  <a:srgbClr val="E2DFFF"/>
                </a:solidFill>
                <a:latin typeface="Trebuchet MS"/>
                <a:cs typeface="Trebuchet MS"/>
              </a:rPr>
              <a:t>i</a:t>
            </a:r>
            <a:r>
              <a:rPr sz="1800" spc="-35" dirty="0">
                <a:solidFill>
                  <a:srgbClr val="E2DFFF"/>
                </a:solidFill>
                <a:latin typeface="Trebuchet MS"/>
                <a:cs typeface="Trebuchet MS"/>
              </a:rPr>
              <a:t>e</a:t>
            </a:r>
            <a:r>
              <a:rPr sz="1800" spc="140" dirty="0">
                <a:solidFill>
                  <a:srgbClr val="E2DFFF"/>
                </a:solidFill>
                <a:latin typeface="Trebuchet MS"/>
                <a:cs typeface="Trebuchet MS"/>
              </a:rPr>
              <a:t>s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1699"/>
              </a:lnSpc>
              <a:spcBef>
                <a:spcPts val="1019"/>
              </a:spcBef>
            </a:pPr>
            <a:r>
              <a:rPr sz="1800" spc="1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25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 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95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иро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52185" y="423552"/>
            <a:ext cx="5292090" cy="6012180"/>
            <a:chOff x="6252185" y="423552"/>
            <a:chExt cx="5292090" cy="6012180"/>
          </a:xfrm>
        </p:grpSpPr>
        <p:sp>
          <p:nvSpPr>
            <p:cNvPr id="4" name="object 4"/>
            <p:cNvSpPr/>
            <p:nvPr/>
          </p:nvSpPr>
          <p:spPr>
            <a:xfrm>
              <a:off x="6252185" y="423552"/>
              <a:ext cx="5292090" cy="6012180"/>
            </a:xfrm>
            <a:custGeom>
              <a:avLst/>
              <a:gdLst/>
              <a:ahLst/>
              <a:cxnLst/>
              <a:rect l="l" t="t" r="r" b="b"/>
              <a:pathLst>
                <a:path w="5292090" h="6012180">
                  <a:moveTo>
                    <a:pt x="4997869" y="0"/>
                  </a:moveTo>
                  <a:lnTo>
                    <a:pt x="294130" y="0"/>
                  </a:lnTo>
                  <a:lnTo>
                    <a:pt x="246421" y="3849"/>
                  </a:lnTo>
                  <a:lnTo>
                    <a:pt x="201162" y="14995"/>
                  </a:lnTo>
                  <a:lnTo>
                    <a:pt x="158960" y="32830"/>
                  </a:lnTo>
                  <a:lnTo>
                    <a:pt x="120420" y="56750"/>
                  </a:lnTo>
                  <a:lnTo>
                    <a:pt x="86148" y="86149"/>
                  </a:lnTo>
                  <a:lnTo>
                    <a:pt x="56750" y="120421"/>
                  </a:lnTo>
                  <a:lnTo>
                    <a:pt x="32830" y="158961"/>
                  </a:lnTo>
                  <a:lnTo>
                    <a:pt x="14994" y="201162"/>
                  </a:lnTo>
                  <a:lnTo>
                    <a:pt x="3849" y="246421"/>
                  </a:lnTo>
                  <a:lnTo>
                    <a:pt x="0" y="294130"/>
                  </a:lnTo>
                  <a:lnTo>
                    <a:pt x="0" y="5717869"/>
                  </a:lnTo>
                  <a:lnTo>
                    <a:pt x="3849" y="5765579"/>
                  </a:lnTo>
                  <a:lnTo>
                    <a:pt x="14994" y="5810837"/>
                  </a:lnTo>
                  <a:lnTo>
                    <a:pt x="32830" y="5853039"/>
                  </a:lnTo>
                  <a:lnTo>
                    <a:pt x="56750" y="5891579"/>
                  </a:lnTo>
                  <a:lnTo>
                    <a:pt x="86148" y="5925851"/>
                  </a:lnTo>
                  <a:lnTo>
                    <a:pt x="120420" y="5955250"/>
                  </a:lnTo>
                  <a:lnTo>
                    <a:pt x="158960" y="5979170"/>
                  </a:lnTo>
                  <a:lnTo>
                    <a:pt x="201162" y="5997005"/>
                  </a:lnTo>
                  <a:lnTo>
                    <a:pt x="246421" y="6008150"/>
                  </a:lnTo>
                  <a:lnTo>
                    <a:pt x="294130" y="6012000"/>
                  </a:lnTo>
                  <a:lnTo>
                    <a:pt x="4997869" y="6012000"/>
                  </a:lnTo>
                  <a:lnTo>
                    <a:pt x="5045578" y="6008150"/>
                  </a:lnTo>
                  <a:lnTo>
                    <a:pt x="5090837" y="5997005"/>
                  </a:lnTo>
                  <a:lnTo>
                    <a:pt x="5133039" y="5979170"/>
                  </a:lnTo>
                  <a:lnTo>
                    <a:pt x="5171579" y="5955250"/>
                  </a:lnTo>
                  <a:lnTo>
                    <a:pt x="5205851" y="5925851"/>
                  </a:lnTo>
                  <a:lnTo>
                    <a:pt x="5235249" y="5891579"/>
                  </a:lnTo>
                  <a:lnTo>
                    <a:pt x="5259169" y="5853039"/>
                  </a:lnTo>
                  <a:lnTo>
                    <a:pt x="5277004" y="5810837"/>
                  </a:lnTo>
                  <a:lnTo>
                    <a:pt x="5288150" y="5765579"/>
                  </a:lnTo>
                  <a:lnTo>
                    <a:pt x="5291999" y="5717869"/>
                  </a:lnTo>
                  <a:lnTo>
                    <a:pt x="5291999" y="294130"/>
                  </a:lnTo>
                  <a:lnTo>
                    <a:pt x="5288150" y="246421"/>
                  </a:lnTo>
                  <a:lnTo>
                    <a:pt x="5277004" y="201162"/>
                  </a:lnTo>
                  <a:lnTo>
                    <a:pt x="5259169" y="158961"/>
                  </a:lnTo>
                  <a:lnTo>
                    <a:pt x="5235249" y="120421"/>
                  </a:lnTo>
                  <a:lnTo>
                    <a:pt x="5205851" y="86149"/>
                  </a:lnTo>
                  <a:lnTo>
                    <a:pt x="5171579" y="56750"/>
                  </a:lnTo>
                  <a:lnTo>
                    <a:pt x="5133039" y="32830"/>
                  </a:lnTo>
                  <a:lnTo>
                    <a:pt x="5090837" y="14995"/>
                  </a:lnTo>
                  <a:lnTo>
                    <a:pt x="5045578" y="3849"/>
                  </a:lnTo>
                  <a:lnTo>
                    <a:pt x="4997869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753" y="708026"/>
              <a:ext cx="4404008" cy="546096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3719829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245" dirty="0">
                <a:solidFill>
                  <a:srgbClr val="FFFFFF"/>
                </a:solidFill>
              </a:rPr>
              <a:t>Пр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100" dirty="0">
                <a:solidFill>
                  <a:srgbClr val="FFFFFF"/>
                </a:solidFill>
              </a:rPr>
              <a:t>дви</a:t>
            </a:r>
            <a:r>
              <a:rPr sz="3600" spc="10" dirty="0">
                <a:solidFill>
                  <a:srgbClr val="FFFFFF"/>
                </a:solidFill>
              </a:rPr>
              <a:t>г</a:t>
            </a:r>
            <a:r>
              <a:rPr sz="3600" spc="70" dirty="0">
                <a:solidFill>
                  <a:srgbClr val="FFFFFF"/>
                </a:solidFill>
              </a:rPr>
              <a:t>а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ь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r>
              <a:rPr sz="3600" spc="125" dirty="0">
                <a:solidFill>
                  <a:srgbClr val="FFFFFF"/>
                </a:solidFill>
              </a:rPr>
              <a:t>во</a:t>
            </a:r>
            <a:r>
              <a:rPr sz="3600" spc="65" dirty="0">
                <a:solidFill>
                  <a:srgbClr val="FFFFFF"/>
                </a:solidFill>
              </a:rPr>
              <a:t>й  </a:t>
            </a:r>
            <a:r>
              <a:rPr sz="3600" spc="60" dirty="0">
                <a:solidFill>
                  <a:srgbClr val="FFFFFF"/>
                </a:solidFill>
              </a:rPr>
              <a:t>телеграм-канал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680336" y="2486659"/>
            <a:ext cx="4010025" cy="18237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сс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л 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78740">
              <a:lnSpc>
                <a:spcPct val="102200"/>
              </a:lnSpc>
              <a:spcBef>
                <a:spcPts val="985"/>
              </a:spcBef>
            </a:pP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и  </a:t>
            </a:r>
            <a:r>
              <a:rPr sz="1800" spc="-4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70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-40" dirty="0">
                <a:solidFill>
                  <a:srgbClr val="E2DFFF"/>
                </a:solidFill>
                <a:latin typeface="Trebuchet MS"/>
                <a:cs typeface="Trebuchet MS"/>
              </a:rPr>
              <a:t>ъ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endParaRPr sz="1800">
              <a:latin typeface="Trebuchet MS"/>
              <a:cs typeface="Trebuchet MS"/>
            </a:endParaRPr>
          </a:p>
          <a:p>
            <a:pPr marL="12700" marR="192405">
              <a:lnSpc>
                <a:spcPts val="2210"/>
              </a:lnSpc>
              <a:spcBef>
                <a:spcPts val="55"/>
              </a:spcBef>
            </a:pP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25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56275" y="2721150"/>
            <a:ext cx="3456304" cy="3744595"/>
          </a:xfrm>
          <a:custGeom>
            <a:avLst/>
            <a:gdLst/>
            <a:ahLst/>
            <a:cxnLst/>
            <a:rect l="l" t="t" r="r" b="b"/>
            <a:pathLst>
              <a:path w="3456304" h="3744595">
                <a:moveTo>
                  <a:pt x="3150387" y="0"/>
                </a:moveTo>
                <a:lnTo>
                  <a:pt x="305612" y="0"/>
                </a:lnTo>
                <a:lnTo>
                  <a:pt x="256040" y="3999"/>
                </a:lnTo>
                <a:lnTo>
                  <a:pt x="209015" y="15580"/>
                </a:lnTo>
                <a:lnTo>
                  <a:pt x="165166" y="34111"/>
                </a:lnTo>
                <a:lnTo>
                  <a:pt x="125121" y="58965"/>
                </a:lnTo>
                <a:lnTo>
                  <a:pt x="89511" y="89511"/>
                </a:lnTo>
                <a:lnTo>
                  <a:pt x="58965" y="125121"/>
                </a:lnTo>
                <a:lnTo>
                  <a:pt x="34111" y="165166"/>
                </a:lnTo>
                <a:lnTo>
                  <a:pt x="15580" y="209015"/>
                </a:lnTo>
                <a:lnTo>
                  <a:pt x="3999" y="256040"/>
                </a:lnTo>
                <a:lnTo>
                  <a:pt x="0" y="305612"/>
                </a:lnTo>
                <a:lnTo>
                  <a:pt x="0" y="3438386"/>
                </a:lnTo>
                <a:lnTo>
                  <a:pt x="3999" y="3487958"/>
                </a:lnTo>
                <a:lnTo>
                  <a:pt x="15580" y="3534984"/>
                </a:lnTo>
                <a:lnTo>
                  <a:pt x="34111" y="3578833"/>
                </a:lnTo>
                <a:lnTo>
                  <a:pt x="58965" y="3618877"/>
                </a:lnTo>
                <a:lnTo>
                  <a:pt x="89511" y="3654487"/>
                </a:lnTo>
                <a:lnTo>
                  <a:pt x="125121" y="3685034"/>
                </a:lnTo>
                <a:lnTo>
                  <a:pt x="165166" y="3709887"/>
                </a:lnTo>
                <a:lnTo>
                  <a:pt x="209015" y="3728419"/>
                </a:lnTo>
                <a:lnTo>
                  <a:pt x="256040" y="3739999"/>
                </a:lnTo>
                <a:lnTo>
                  <a:pt x="305612" y="3743999"/>
                </a:lnTo>
                <a:lnTo>
                  <a:pt x="3150387" y="3743999"/>
                </a:lnTo>
                <a:lnTo>
                  <a:pt x="3199959" y="3739999"/>
                </a:lnTo>
                <a:lnTo>
                  <a:pt x="3246985" y="3728419"/>
                </a:lnTo>
                <a:lnTo>
                  <a:pt x="3290834" y="3709887"/>
                </a:lnTo>
                <a:lnTo>
                  <a:pt x="3330878" y="3685034"/>
                </a:lnTo>
                <a:lnTo>
                  <a:pt x="3366488" y="3654487"/>
                </a:lnTo>
                <a:lnTo>
                  <a:pt x="3397035" y="3618877"/>
                </a:lnTo>
                <a:lnTo>
                  <a:pt x="3421888" y="3578833"/>
                </a:lnTo>
                <a:lnTo>
                  <a:pt x="3440420" y="3534984"/>
                </a:lnTo>
                <a:lnTo>
                  <a:pt x="3452000" y="3487958"/>
                </a:lnTo>
                <a:lnTo>
                  <a:pt x="3456000" y="3438386"/>
                </a:lnTo>
                <a:lnTo>
                  <a:pt x="3456000" y="305612"/>
                </a:lnTo>
                <a:lnTo>
                  <a:pt x="3452000" y="256040"/>
                </a:lnTo>
                <a:lnTo>
                  <a:pt x="3440420" y="209015"/>
                </a:lnTo>
                <a:lnTo>
                  <a:pt x="3421888" y="165166"/>
                </a:lnTo>
                <a:lnTo>
                  <a:pt x="3397035" y="125121"/>
                </a:lnTo>
                <a:lnTo>
                  <a:pt x="3366488" y="89511"/>
                </a:lnTo>
                <a:lnTo>
                  <a:pt x="3330878" y="58965"/>
                </a:lnTo>
                <a:lnTo>
                  <a:pt x="3290834" y="34111"/>
                </a:lnTo>
                <a:lnTo>
                  <a:pt x="3246985" y="15580"/>
                </a:lnTo>
                <a:lnTo>
                  <a:pt x="3199959" y="3999"/>
                </a:lnTo>
                <a:lnTo>
                  <a:pt x="3150387" y="0"/>
                </a:lnTo>
                <a:close/>
              </a:path>
            </a:pathLst>
          </a:custGeom>
          <a:solidFill>
            <a:srgbClr val="E3E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091396" y="2721150"/>
            <a:ext cx="3456304" cy="3744595"/>
          </a:xfrm>
          <a:custGeom>
            <a:avLst/>
            <a:gdLst/>
            <a:ahLst/>
            <a:cxnLst/>
            <a:rect l="l" t="t" r="r" b="b"/>
            <a:pathLst>
              <a:path w="3456304" h="3744595">
                <a:moveTo>
                  <a:pt x="3150387" y="0"/>
                </a:moveTo>
                <a:lnTo>
                  <a:pt x="305612" y="0"/>
                </a:lnTo>
                <a:lnTo>
                  <a:pt x="256041" y="3999"/>
                </a:lnTo>
                <a:lnTo>
                  <a:pt x="209015" y="15580"/>
                </a:lnTo>
                <a:lnTo>
                  <a:pt x="165166" y="34111"/>
                </a:lnTo>
                <a:lnTo>
                  <a:pt x="125122" y="58965"/>
                </a:lnTo>
                <a:lnTo>
                  <a:pt x="89512" y="89511"/>
                </a:lnTo>
                <a:lnTo>
                  <a:pt x="58965" y="125121"/>
                </a:lnTo>
                <a:lnTo>
                  <a:pt x="34112" y="165166"/>
                </a:lnTo>
                <a:lnTo>
                  <a:pt x="15580" y="209015"/>
                </a:lnTo>
                <a:lnTo>
                  <a:pt x="3999" y="256040"/>
                </a:lnTo>
                <a:lnTo>
                  <a:pt x="0" y="305612"/>
                </a:lnTo>
                <a:lnTo>
                  <a:pt x="0" y="3438386"/>
                </a:lnTo>
                <a:lnTo>
                  <a:pt x="3999" y="3487958"/>
                </a:lnTo>
                <a:lnTo>
                  <a:pt x="15580" y="3534984"/>
                </a:lnTo>
                <a:lnTo>
                  <a:pt x="34112" y="3578833"/>
                </a:lnTo>
                <a:lnTo>
                  <a:pt x="58965" y="3618877"/>
                </a:lnTo>
                <a:lnTo>
                  <a:pt x="89512" y="3654487"/>
                </a:lnTo>
                <a:lnTo>
                  <a:pt x="125122" y="3685034"/>
                </a:lnTo>
                <a:lnTo>
                  <a:pt x="165166" y="3709887"/>
                </a:lnTo>
                <a:lnTo>
                  <a:pt x="209015" y="3728419"/>
                </a:lnTo>
                <a:lnTo>
                  <a:pt x="256041" y="3739999"/>
                </a:lnTo>
                <a:lnTo>
                  <a:pt x="305612" y="3743999"/>
                </a:lnTo>
                <a:lnTo>
                  <a:pt x="3150387" y="3743999"/>
                </a:lnTo>
                <a:lnTo>
                  <a:pt x="3199959" y="3739999"/>
                </a:lnTo>
                <a:lnTo>
                  <a:pt x="3246984" y="3728419"/>
                </a:lnTo>
                <a:lnTo>
                  <a:pt x="3290834" y="3709887"/>
                </a:lnTo>
                <a:lnTo>
                  <a:pt x="3330878" y="3685034"/>
                </a:lnTo>
                <a:lnTo>
                  <a:pt x="3366488" y="3654487"/>
                </a:lnTo>
                <a:lnTo>
                  <a:pt x="3397034" y="3618877"/>
                </a:lnTo>
                <a:lnTo>
                  <a:pt x="3421888" y="3578833"/>
                </a:lnTo>
                <a:lnTo>
                  <a:pt x="3440419" y="3534984"/>
                </a:lnTo>
                <a:lnTo>
                  <a:pt x="3452000" y="3487958"/>
                </a:lnTo>
                <a:lnTo>
                  <a:pt x="3456000" y="3438386"/>
                </a:lnTo>
                <a:lnTo>
                  <a:pt x="3456000" y="305612"/>
                </a:lnTo>
                <a:lnTo>
                  <a:pt x="3452000" y="256040"/>
                </a:lnTo>
                <a:lnTo>
                  <a:pt x="3440419" y="209015"/>
                </a:lnTo>
                <a:lnTo>
                  <a:pt x="3421888" y="165166"/>
                </a:lnTo>
                <a:lnTo>
                  <a:pt x="3397034" y="125121"/>
                </a:lnTo>
                <a:lnTo>
                  <a:pt x="3366488" y="89511"/>
                </a:lnTo>
                <a:lnTo>
                  <a:pt x="3330878" y="58965"/>
                </a:lnTo>
                <a:lnTo>
                  <a:pt x="3290834" y="34111"/>
                </a:lnTo>
                <a:lnTo>
                  <a:pt x="3246984" y="15580"/>
                </a:lnTo>
                <a:lnTo>
                  <a:pt x="3199959" y="3999"/>
                </a:lnTo>
                <a:lnTo>
                  <a:pt x="3150387" y="0"/>
                </a:lnTo>
                <a:close/>
              </a:path>
            </a:pathLst>
          </a:custGeom>
          <a:solidFill>
            <a:srgbClr val="E3E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6199505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120" dirty="0">
                <a:solidFill>
                  <a:srgbClr val="FFFFFF"/>
                </a:solidFill>
              </a:rPr>
              <a:t>Ре</a:t>
            </a:r>
            <a:r>
              <a:rPr sz="3600" spc="75" dirty="0">
                <a:solidFill>
                  <a:srgbClr val="FFFFFF"/>
                </a:solidFill>
              </a:rPr>
              <a:t>к</a:t>
            </a:r>
            <a:r>
              <a:rPr sz="3600" spc="80" dirty="0">
                <a:solidFill>
                  <a:srgbClr val="FFFFFF"/>
                </a:solidFill>
              </a:rPr>
              <a:t>ла</a:t>
            </a:r>
            <a:r>
              <a:rPr sz="3600" spc="105" dirty="0">
                <a:solidFill>
                  <a:srgbClr val="FFFFFF"/>
                </a:solidFill>
              </a:rPr>
              <a:t>м</a:t>
            </a:r>
            <a:r>
              <a:rPr sz="3600" spc="60" dirty="0">
                <a:solidFill>
                  <a:srgbClr val="FFFFFF"/>
                </a:solidFill>
              </a:rPr>
              <a:t>на</a:t>
            </a:r>
            <a:r>
              <a:rPr sz="3600" spc="65" dirty="0">
                <a:solidFill>
                  <a:srgbClr val="FFFFFF"/>
                </a:solidFill>
              </a:rPr>
              <a:t>я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п</a:t>
            </a:r>
            <a:r>
              <a:rPr sz="3600" spc="120" dirty="0">
                <a:solidFill>
                  <a:srgbClr val="FFFFFF"/>
                </a:solidFill>
              </a:rPr>
              <a:t>о</a:t>
            </a:r>
            <a:r>
              <a:rPr sz="3600" spc="135" dirty="0">
                <a:solidFill>
                  <a:srgbClr val="FFFFFF"/>
                </a:solidFill>
              </a:rPr>
              <a:t>д</a:t>
            </a:r>
            <a:r>
              <a:rPr sz="3600" spc="80" dirty="0">
                <a:solidFill>
                  <a:srgbClr val="FFFFFF"/>
                </a:solidFill>
              </a:rPr>
              <a:t>п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r>
              <a:rPr sz="3600" spc="75" dirty="0">
                <a:solidFill>
                  <a:srgbClr val="FFFFFF"/>
                </a:solidFill>
              </a:rPr>
              <a:t>к</a:t>
            </a:r>
            <a:r>
              <a:rPr sz="3600" spc="80" dirty="0">
                <a:solidFill>
                  <a:srgbClr val="FFFFFF"/>
                </a:solidFill>
              </a:rPr>
              <a:t>а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80" dirty="0">
                <a:solidFill>
                  <a:srgbClr val="FFFFFF"/>
                </a:solidFill>
              </a:rPr>
              <a:t>на</a:t>
            </a:r>
            <a:r>
              <a:rPr sz="3600" spc="90" dirty="0">
                <a:solidFill>
                  <a:srgbClr val="FFFFFF"/>
                </a:solidFill>
              </a:rPr>
              <a:t>й</a:t>
            </a:r>
            <a:r>
              <a:rPr sz="3600" spc="105" dirty="0">
                <a:solidFill>
                  <a:srgbClr val="FFFFFF"/>
                </a:solidFill>
              </a:rPr>
              <a:t>д</a:t>
            </a:r>
            <a:r>
              <a:rPr sz="3600" spc="25" dirty="0">
                <a:solidFill>
                  <a:srgbClr val="FFFFFF"/>
                </a:solidFill>
              </a:rPr>
              <a:t>ё</a:t>
            </a:r>
            <a:r>
              <a:rPr sz="3600" spc="75" dirty="0">
                <a:solidFill>
                  <a:srgbClr val="FFFFFF"/>
                </a:solidFill>
              </a:rPr>
              <a:t>т  </a:t>
            </a:r>
            <a:r>
              <a:rPr sz="3600" spc="90" dirty="0">
                <a:solidFill>
                  <a:srgbClr val="FFFFFF"/>
                </a:solidFill>
              </a:rPr>
              <a:t>в</a:t>
            </a:r>
            <a:r>
              <a:rPr sz="3600" spc="85" dirty="0">
                <a:solidFill>
                  <a:srgbClr val="FFFFFF"/>
                </a:solidFill>
              </a:rPr>
              <a:t>а</a:t>
            </a:r>
            <a:r>
              <a:rPr sz="3600" spc="140" dirty="0">
                <a:solidFill>
                  <a:srgbClr val="FFFFFF"/>
                </a:solidFill>
              </a:rPr>
              <a:t>ш</a:t>
            </a:r>
            <a:r>
              <a:rPr sz="3600" spc="65" dirty="0">
                <a:solidFill>
                  <a:srgbClr val="FFFFFF"/>
                </a:solidFill>
              </a:rPr>
              <a:t>их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40" dirty="0">
                <a:solidFill>
                  <a:srgbClr val="FFFFFF"/>
                </a:solidFill>
              </a:rPr>
              <a:t>кл</a:t>
            </a:r>
            <a:r>
              <a:rPr sz="3600" spc="65" dirty="0">
                <a:solidFill>
                  <a:srgbClr val="FFFFFF"/>
                </a:solidFill>
              </a:rPr>
              <a:t>ие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100" dirty="0">
                <a:solidFill>
                  <a:srgbClr val="FFFFFF"/>
                </a:solidFill>
              </a:rPr>
              <a:t>в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4373836" y="2721150"/>
            <a:ext cx="3456304" cy="3744595"/>
          </a:xfrm>
          <a:custGeom>
            <a:avLst/>
            <a:gdLst/>
            <a:ahLst/>
            <a:cxnLst/>
            <a:rect l="l" t="t" r="r" b="b"/>
            <a:pathLst>
              <a:path w="3456304" h="3744595">
                <a:moveTo>
                  <a:pt x="3150387" y="0"/>
                </a:moveTo>
                <a:lnTo>
                  <a:pt x="305612" y="0"/>
                </a:lnTo>
                <a:lnTo>
                  <a:pt x="256040" y="3999"/>
                </a:lnTo>
                <a:lnTo>
                  <a:pt x="209015" y="15580"/>
                </a:lnTo>
                <a:lnTo>
                  <a:pt x="165166" y="34111"/>
                </a:lnTo>
                <a:lnTo>
                  <a:pt x="125121" y="58965"/>
                </a:lnTo>
                <a:lnTo>
                  <a:pt x="89511" y="89511"/>
                </a:lnTo>
                <a:lnTo>
                  <a:pt x="58965" y="125121"/>
                </a:lnTo>
                <a:lnTo>
                  <a:pt x="34111" y="165166"/>
                </a:lnTo>
                <a:lnTo>
                  <a:pt x="15580" y="209015"/>
                </a:lnTo>
                <a:lnTo>
                  <a:pt x="3999" y="256040"/>
                </a:lnTo>
                <a:lnTo>
                  <a:pt x="0" y="305612"/>
                </a:lnTo>
                <a:lnTo>
                  <a:pt x="0" y="3438386"/>
                </a:lnTo>
                <a:lnTo>
                  <a:pt x="3999" y="3487958"/>
                </a:lnTo>
                <a:lnTo>
                  <a:pt x="15580" y="3534984"/>
                </a:lnTo>
                <a:lnTo>
                  <a:pt x="34111" y="3578833"/>
                </a:lnTo>
                <a:lnTo>
                  <a:pt x="58965" y="3618877"/>
                </a:lnTo>
                <a:lnTo>
                  <a:pt x="89511" y="3654487"/>
                </a:lnTo>
                <a:lnTo>
                  <a:pt x="125121" y="3685034"/>
                </a:lnTo>
                <a:lnTo>
                  <a:pt x="165166" y="3709887"/>
                </a:lnTo>
                <a:lnTo>
                  <a:pt x="209015" y="3728419"/>
                </a:lnTo>
                <a:lnTo>
                  <a:pt x="256040" y="3739999"/>
                </a:lnTo>
                <a:lnTo>
                  <a:pt x="305612" y="3743999"/>
                </a:lnTo>
                <a:lnTo>
                  <a:pt x="3150387" y="3743999"/>
                </a:lnTo>
                <a:lnTo>
                  <a:pt x="3199959" y="3739999"/>
                </a:lnTo>
                <a:lnTo>
                  <a:pt x="3246984" y="3728419"/>
                </a:lnTo>
                <a:lnTo>
                  <a:pt x="3290834" y="3709887"/>
                </a:lnTo>
                <a:lnTo>
                  <a:pt x="3330878" y="3685034"/>
                </a:lnTo>
                <a:lnTo>
                  <a:pt x="3366488" y="3654487"/>
                </a:lnTo>
                <a:lnTo>
                  <a:pt x="3397034" y="3618877"/>
                </a:lnTo>
                <a:lnTo>
                  <a:pt x="3421888" y="3578833"/>
                </a:lnTo>
                <a:lnTo>
                  <a:pt x="3440419" y="3534984"/>
                </a:lnTo>
                <a:lnTo>
                  <a:pt x="3452000" y="3487958"/>
                </a:lnTo>
                <a:lnTo>
                  <a:pt x="3456000" y="3438386"/>
                </a:lnTo>
                <a:lnTo>
                  <a:pt x="3456000" y="305612"/>
                </a:lnTo>
                <a:lnTo>
                  <a:pt x="3452000" y="256040"/>
                </a:lnTo>
                <a:lnTo>
                  <a:pt x="3440419" y="209015"/>
                </a:lnTo>
                <a:lnTo>
                  <a:pt x="3421888" y="165166"/>
                </a:lnTo>
                <a:lnTo>
                  <a:pt x="3397034" y="125121"/>
                </a:lnTo>
                <a:lnTo>
                  <a:pt x="3366488" y="89511"/>
                </a:lnTo>
                <a:lnTo>
                  <a:pt x="3330878" y="58965"/>
                </a:lnTo>
                <a:lnTo>
                  <a:pt x="3290834" y="34111"/>
                </a:lnTo>
                <a:lnTo>
                  <a:pt x="3246984" y="15580"/>
                </a:lnTo>
                <a:lnTo>
                  <a:pt x="3199959" y="3999"/>
                </a:lnTo>
                <a:lnTo>
                  <a:pt x="3150387" y="0"/>
                </a:lnTo>
                <a:close/>
              </a:path>
            </a:pathLst>
          </a:custGeom>
          <a:solidFill>
            <a:srgbClr val="E3E5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3168" y="3928364"/>
            <a:ext cx="2774950" cy="1353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10" dirty="0">
                <a:solidFill>
                  <a:srgbClr val="323455"/>
                </a:solidFill>
                <a:latin typeface="Trebuchet MS"/>
                <a:cs typeface="Trebuchet MS"/>
              </a:rPr>
              <a:t>По</a:t>
            </a:r>
            <a:r>
              <a:rPr sz="1800" spc="-14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323455"/>
                </a:solidFill>
                <a:latin typeface="Trebuchet MS"/>
                <a:cs typeface="Trebuchet MS"/>
              </a:rPr>
              <a:t>гео</a:t>
            </a:r>
            <a:r>
              <a:rPr sz="1800" spc="5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800" spc="7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800" spc="3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800" spc="120" dirty="0">
                <a:solidFill>
                  <a:srgbClr val="323455"/>
                </a:solidFill>
                <a:latin typeface="Trebuchet MS"/>
                <a:cs typeface="Trebuchet MS"/>
              </a:rPr>
              <a:t>ц</a:t>
            </a:r>
            <a:r>
              <a:rPr sz="1800" spc="4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800" spc="50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1400"/>
              </a:lnSpc>
              <a:spcBef>
                <a:spcPts val="1480"/>
              </a:spcBef>
            </a:pP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Я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д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кс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75" dirty="0">
                <a:solidFill>
                  <a:srgbClr val="323455"/>
                </a:solidFill>
                <a:latin typeface="Trebuchet MS"/>
                <a:cs typeface="Trebuchet MS"/>
              </a:rPr>
              <a:t>Б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з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са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з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д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ас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60" dirty="0">
                <a:solidFill>
                  <a:srgbClr val="323455"/>
                </a:solidFill>
                <a:latin typeface="Trebuchet MS"/>
                <a:cs typeface="Trebuchet MS"/>
              </a:rPr>
              <a:t>, 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нас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з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ап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у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у 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в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ш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г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д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ел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229" dirty="0">
                <a:solidFill>
                  <a:srgbClr val="323455"/>
                </a:solidFill>
                <a:latin typeface="Trebuchet MS"/>
                <a:cs typeface="Trebuchet MS"/>
              </a:rPr>
              <a:t>—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п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о  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сск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ж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-180" dirty="0">
                <a:solidFill>
                  <a:srgbClr val="323455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ч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в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ы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з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ан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-5" dirty="0">
                <a:solidFill>
                  <a:srgbClr val="323455"/>
                </a:solidFill>
                <a:latin typeface="Trebuchet MS"/>
                <a:cs typeface="Trebuchet MS"/>
              </a:rPr>
              <a:t>сь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5679" y="3928364"/>
            <a:ext cx="2296795" cy="1137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110" dirty="0">
                <a:solidFill>
                  <a:srgbClr val="323455"/>
                </a:solidFill>
                <a:latin typeface="Trebuchet MS"/>
                <a:cs typeface="Trebuchet MS"/>
              </a:rPr>
              <a:t>По</a:t>
            </a:r>
            <a:r>
              <a:rPr sz="1800" spc="-14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800" spc="35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800" spc="9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800" spc="1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800" spc="3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800" spc="90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endParaRPr sz="1800">
              <a:latin typeface="Trebuchet MS"/>
              <a:cs typeface="Trebuchet MS"/>
            </a:endParaRPr>
          </a:p>
          <a:p>
            <a:pPr marL="32384" marR="5080" algn="just">
              <a:lnSpc>
                <a:spcPct val="101400"/>
              </a:lnSpc>
              <a:spcBef>
                <a:spcPts val="1480"/>
              </a:spcBef>
            </a:pPr>
            <a:r>
              <a:rPr sz="1400" spc="95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й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д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ё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-15" dirty="0">
                <a:solidFill>
                  <a:srgbClr val="323455"/>
                </a:solidFill>
                <a:latin typeface="Trebuchet MS"/>
                <a:cs typeface="Trebuchet MS"/>
              </a:rPr>
              <a:t>х</a:t>
            </a:r>
            <a:r>
              <a:rPr sz="1400" spc="-180" dirty="0">
                <a:solidFill>
                  <a:srgbClr val="323455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ов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ш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т  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5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ж</a:t>
            </a:r>
            <a:r>
              <a:rPr sz="1400" spc="-15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д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й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в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я</a:t>
            </a:r>
            <a:r>
              <a:rPr sz="1400" spc="-180" dirty="0">
                <a:solidFill>
                  <a:srgbClr val="323455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ч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в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ш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и  </a:t>
            </a:r>
            <a:r>
              <a:rPr sz="1400" spc="-5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50" dirty="0">
                <a:solidFill>
                  <a:srgbClr val="323455"/>
                </a:solidFill>
                <a:latin typeface="Trebuchet MS"/>
                <a:cs typeface="Trebuchet MS"/>
              </a:rPr>
              <a:t>у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щ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-15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ты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01936" y="3928364"/>
            <a:ext cx="2802255" cy="21247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146810">
              <a:lnSpc>
                <a:spcPct val="101099"/>
              </a:lnSpc>
              <a:spcBef>
                <a:spcPts val="75"/>
              </a:spcBef>
            </a:pPr>
            <a:r>
              <a:rPr sz="1800" spc="110" dirty="0">
                <a:solidFill>
                  <a:srgbClr val="323455"/>
                </a:solidFill>
                <a:latin typeface="Trebuchet MS"/>
                <a:cs typeface="Trebuchet MS"/>
              </a:rPr>
              <a:t>По</a:t>
            </a:r>
            <a:r>
              <a:rPr sz="1800" spc="-14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323455"/>
                </a:solidFill>
                <a:latin typeface="Trebuchet MS"/>
                <a:cs typeface="Trebuchet MS"/>
              </a:rPr>
              <a:t>д</a:t>
            </a:r>
            <a:r>
              <a:rPr sz="1800" spc="1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800" spc="45" dirty="0">
                <a:solidFill>
                  <a:srgbClr val="323455"/>
                </a:solidFill>
                <a:latin typeface="Trebuchet MS"/>
                <a:cs typeface="Trebuchet MS"/>
              </a:rPr>
              <a:t>й</a:t>
            </a:r>
            <a:r>
              <a:rPr sz="1800" spc="1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800" spc="4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800" spc="45" dirty="0">
                <a:solidFill>
                  <a:srgbClr val="323455"/>
                </a:solidFill>
                <a:latin typeface="Trebuchet MS"/>
                <a:cs typeface="Trebuchet MS"/>
              </a:rPr>
              <a:t>ви</a:t>
            </a:r>
            <a:r>
              <a:rPr sz="1800" spc="15" dirty="0">
                <a:solidFill>
                  <a:srgbClr val="323455"/>
                </a:solidFill>
                <a:latin typeface="Trebuchet MS"/>
                <a:cs typeface="Trebuchet MS"/>
              </a:rPr>
              <a:t>я</a:t>
            </a:r>
            <a:r>
              <a:rPr sz="1800" spc="55" dirty="0">
                <a:solidFill>
                  <a:srgbClr val="323455"/>
                </a:solidFill>
                <a:latin typeface="Trebuchet MS"/>
                <a:cs typeface="Trebuchet MS"/>
              </a:rPr>
              <a:t>м  п</a:t>
            </a:r>
            <a:r>
              <a:rPr sz="1800" spc="6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800" spc="10" dirty="0">
                <a:solidFill>
                  <a:srgbClr val="323455"/>
                </a:solidFill>
                <a:latin typeface="Trebuchet MS"/>
                <a:cs typeface="Trebuchet MS"/>
              </a:rPr>
              <a:t>ь</a:t>
            </a:r>
            <a:r>
              <a:rPr sz="1800" spc="60" dirty="0">
                <a:solidFill>
                  <a:srgbClr val="323455"/>
                </a:solidFill>
                <a:latin typeface="Trebuchet MS"/>
                <a:cs typeface="Trebuchet MS"/>
              </a:rPr>
              <a:t>з</a:t>
            </a:r>
            <a:r>
              <a:rPr sz="1800" spc="8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323455"/>
                </a:solidFill>
                <a:latin typeface="Trebuchet MS"/>
                <a:cs typeface="Trebuchet MS"/>
              </a:rPr>
              <a:t>в</a:t>
            </a:r>
            <a:r>
              <a:rPr sz="1800" spc="35" dirty="0">
                <a:solidFill>
                  <a:srgbClr val="323455"/>
                </a:solidFill>
                <a:latin typeface="Trebuchet MS"/>
                <a:cs typeface="Trebuchet MS"/>
              </a:rPr>
              <a:t>ат</a:t>
            </a:r>
            <a:r>
              <a:rPr sz="1800" spc="1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800" spc="5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800" spc="1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800" spc="50" dirty="0">
                <a:solidFill>
                  <a:srgbClr val="323455"/>
                </a:solidFill>
                <a:latin typeface="Trebuchet MS"/>
                <a:cs typeface="Trebuchet MS"/>
              </a:rPr>
              <a:t>й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spc="50" dirty="0">
                <a:solidFill>
                  <a:srgbClr val="323455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323455"/>
                </a:solidFill>
                <a:latin typeface="Trebuchet MS"/>
                <a:cs typeface="Trebuchet MS"/>
              </a:rPr>
              <a:t>пр</a:t>
            </a:r>
            <a:r>
              <a:rPr sz="1800" spc="7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800" spc="-80" dirty="0">
                <a:solidFill>
                  <a:srgbClr val="323455"/>
                </a:solidFill>
                <a:latin typeface="Trebuchet MS"/>
                <a:cs typeface="Trebuchet MS"/>
              </a:rPr>
              <a:t>ф</a:t>
            </a:r>
            <a:r>
              <a:rPr sz="1800" spc="4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800" spc="1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800" spc="7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800" spc="95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r>
              <a:rPr sz="1800" spc="35" dirty="0">
                <a:solidFill>
                  <a:srgbClr val="323455"/>
                </a:solidFill>
                <a:latin typeface="Trebuchet MS"/>
                <a:cs typeface="Trebuchet MS"/>
              </a:rPr>
              <a:t>па</a:t>
            </a:r>
            <a:r>
              <a:rPr sz="1800" spc="40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800" spc="4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800" spc="50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endParaRPr sz="1800">
              <a:latin typeface="Trebuchet MS"/>
              <a:cs typeface="Trebuchet MS"/>
            </a:endParaRPr>
          </a:p>
          <a:p>
            <a:pPr marL="21590" marR="683895">
              <a:lnSpc>
                <a:spcPct val="101400"/>
              </a:lnSpc>
              <a:spcBef>
                <a:spcPts val="1480"/>
              </a:spcBef>
            </a:pPr>
            <a:r>
              <a:rPr sz="1400" spc="90" dirty="0">
                <a:solidFill>
                  <a:srgbClr val="323455"/>
                </a:solidFill>
                <a:latin typeface="Trebuchet MS"/>
                <a:cs typeface="Trebuchet MS"/>
              </a:rPr>
              <a:t>П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-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-10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д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80" dirty="0">
                <a:solidFill>
                  <a:srgbClr val="323455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з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в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60" dirty="0">
                <a:solidFill>
                  <a:srgbClr val="323455"/>
                </a:solidFill>
                <a:latin typeface="Trebuchet MS"/>
                <a:cs typeface="Trebuchet MS"/>
              </a:rPr>
              <a:t>,  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у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ся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65" dirty="0">
                <a:solidFill>
                  <a:srgbClr val="323455"/>
                </a:solidFill>
                <a:latin typeface="Trebuchet MS"/>
                <a:cs typeface="Trebuchet MS"/>
              </a:rPr>
              <a:t>ц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й  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л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наж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а</a:t>
            </a:r>
            <a:r>
              <a:rPr sz="1400" spc="-5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на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н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п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у</a:t>
            </a:r>
            <a:r>
              <a:rPr sz="1400" spc="-180" dirty="0">
                <a:solidFill>
                  <a:srgbClr val="323455"/>
                </a:solidFill>
                <a:latin typeface="Trebuchet MS"/>
                <a:cs typeface="Trebuchet MS"/>
              </a:rPr>
              <a:t>,</a:t>
            </a:r>
            <a:endParaRPr sz="1400">
              <a:latin typeface="Trebuchet MS"/>
              <a:cs typeface="Trebuchet MS"/>
            </a:endParaRPr>
          </a:p>
          <a:p>
            <a:pPr marL="21590" marR="5080">
              <a:lnSpc>
                <a:spcPct val="100000"/>
              </a:lnSpc>
              <a:spcBef>
                <a:spcPts val="20"/>
              </a:spcBef>
            </a:pP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п</a:t>
            </a:r>
            <a:r>
              <a:rPr sz="1400" spc="2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м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60" dirty="0">
                <a:solidFill>
                  <a:srgbClr val="323455"/>
                </a:solidFill>
                <a:latin typeface="Trebuchet MS"/>
                <a:cs typeface="Trebuchet MS"/>
              </a:rPr>
              <a:t>з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и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45" dirty="0">
                <a:solidFill>
                  <a:srgbClr val="323455"/>
                </a:solidFill>
                <a:latin typeface="Trebuchet MS"/>
                <a:cs typeface="Trebuchet MS"/>
              </a:rPr>
              <a:t>у</a:t>
            </a:r>
            <a:r>
              <a:rPr sz="1400" spc="-20" dirty="0">
                <a:solidFill>
                  <a:srgbClr val="323455"/>
                </a:solidFill>
                <a:latin typeface="Trebuchet MS"/>
                <a:cs typeface="Trebuchet MS"/>
              </a:rPr>
              <a:t>е</a:t>
            </a:r>
            <a:r>
              <a:rPr sz="1400" spc="30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323455"/>
                </a:solidFill>
                <a:latin typeface="Trebuchet MS"/>
                <a:cs typeface="Trebuchet MS"/>
              </a:rPr>
              <a:t>нас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т</a:t>
            </a:r>
            <a:r>
              <a:rPr sz="1400" spc="55" dirty="0">
                <a:solidFill>
                  <a:srgbClr val="323455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323455"/>
                </a:solidFill>
                <a:latin typeface="Trebuchet MS"/>
                <a:cs typeface="Trebuchet MS"/>
              </a:rPr>
              <a:t>о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й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к</a:t>
            </a:r>
            <a:r>
              <a:rPr sz="1400" spc="25" dirty="0">
                <a:solidFill>
                  <a:srgbClr val="323455"/>
                </a:solidFill>
                <a:latin typeface="Trebuchet MS"/>
                <a:cs typeface="Trebuchet MS"/>
              </a:rPr>
              <a:t>и  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рекламы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323455"/>
                </a:solidFill>
                <a:latin typeface="Trebuchet MS"/>
                <a:cs typeface="Trebuchet MS"/>
              </a:rPr>
              <a:t>с</a:t>
            </a:r>
            <a:r>
              <a:rPr sz="1400" spc="-105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323455"/>
                </a:solidFill>
                <a:latin typeface="Trebuchet MS"/>
                <a:cs typeface="Trebuchet MS"/>
              </a:rPr>
              <a:t>помощью</a:t>
            </a:r>
            <a:r>
              <a:rPr sz="1400" spc="-114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323455"/>
                </a:solidFill>
                <a:latin typeface="Trebuchet MS"/>
                <a:cs typeface="Trebuchet MS"/>
              </a:rPr>
              <a:t>этих</a:t>
            </a:r>
            <a:r>
              <a:rPr sz="1400" spc="-110" dirty="0">
                <a:solidFill>
                  <a:srgbClr val="323455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323455"/>
                </a:solidFill>
                <a:latin typeface="Trebuchet MS"/>
                <a:cs typeface="Trebuchet MS"/>
              </a:rPr>
              <a:t>данных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0149" y="3006478"/>
            <a:ext cx="535920" cy="53592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4270" y="3057314"/>
            <a:ext cx="485086" cy="48508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90280" y="3029385"/>
            <a:ext cx="467999" cy="46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261618" y="400104"/>
            <a:ext cx="5286375" cy="5652135"/>
            <a:chOff x="6261618" y="400104"/>
            <a:chExt cx="5286375" cy="5652135"/>
          </a:xfrm>
        </p:grpSpPr>
        <p:sp>
          <p:nvSpPr>
            <p:cNvPr id="4" name="object 4"/>
            <p:cNvSpPr/>
            <p:nvPr/>
          </p:nvSpPr>
          <p:spPr>
            <a:xfrm>
              <a:off x="6261608" y="400113"/>
              <a:ext cx="5286375" cy="5652135"/>
            </a:xfrm>
            <a:custGeom>
              <a:avLst/>
              <a:gdLst/>
              <a:ahLst/>
              <a:cxnLst/>
              <a:rect l="l" t="t" r="r" b="b"/>
              <a:pathLst>
                <a:path w="5286375" h="5652135">
                  <a:moveTo>
                    <a:pt x="5286133" y="324815"/>
                  </a:moveTo>
                  <a:lnTo>
                    <a:pt x="5282616" y="276821"/>
                  </a:lnTo>
                  <a:lnTo>
                    <a:pt x="5272379" y="231013"/>
                  </a:lnTo>
                  <a:lnTo>
                    <a:pt x="5255946" y="187883"/>
                  </a:lnTo>
                  <a:lnTo>
                    <a:pt x="5233797" y="147955"/>
                  </a:lnTo>
                  <a:lnTo>
                    <a:pt x="5206454" y="111709"/>
                  </a:lnTo>
                  <a:lnTo>
                    <a:pt x="5174412" y="79667"/>
                  </a:lnTo>
                  <a:lnTo>
                    <a:pt x="5138178" y="52324"/>
                  </a:lnTo>
                  <a:lnTo>
                    <a:pt x="5098250" y="30187"/>
                  </a:lnTo>
                  <a:lnTo>
                    <a:pt x="5055120" y="13754"/>
                  </a:lnTo>
                  <a:lnTo>
                    <a:pt x="5009312" y="3517"/>
                  </a:lnTo>
                  <a:lnTo>
                    <a:pt x="4961306" y="0"/>
                  </a:lnTo>
                  <a:lnTo>
                    <a:pt x="3421265" y="0"/>
                  </a:lnTo>
                  <a:lnTo>
                    <a:pt x="1864868" y="0"/>
                  </a:lnTo>
                  <a:lnTo>
                    <a:pt x="324827" y="0"/>
                  </a:lnTo>
                  <a:lnTo>
                    <a:pt x="276821" y="3517"/>
                  </a:lnTo>
                  <a:lnTo>
                    <a:pt x="231013" y="13754"/>
                  </a:lnTo>
                  <a:lnTo>
                    <a:pt x="187896" y="30187"/>
                  </a:lnTo>
                  <a:lnTo>
                    <a:pt x="147955" y="52324"/>
                  </a:lnTo>
                  <a:lnTo>
                    <a:pt x="111721" y="79667"/>
                  </a:lnTo>
                  <a:lnTo>
                    <a:pt x="79679" y="111709"/>
                  </a:lnTo>
                  <a:lnTo>
                    <a:pt x="52336" y="147955"/>
                  </a:lnTo>
                  <a:lnTo>
                    <a:pt x="30187" y="187883"/>
                  </a:lnTo>
                  <a:lnTo>
                    <a:pt x="13754" y="231013"/>
                  </a:lnTo>
                  <a:lnTo>
                    <a:pt x="3530" y="276821"/>
                  </a:lnTo>
                  <a:lnTo>
                    <a:pt x="0" y="324815"/>
                  </a:lnTo>
                  <a:lnTo>
                    <a:pt x="0" y="5327180"/>
                  </a:lnTo>
                  <a:lnTo>
                    <a:pt x="3530" y="5375173"/>
                  </a:lnTo>
                  <a:lnTo>
                    <a:pt x="13754" y="5420982"/>
                  </a:lnTo>
                  <a:lnTo>
                    <a:pt x="30187" y="5464111"/>
                  </a:lnTo>
                  <a:lnTo>
                    <a:pt x="52336" y="5504040"/>
                  </a:lnTo>
                  <a:lnTo>
                    <a:pt x="79679" y="5540286"/>
                  </a:lnTo>
                  <a:lnTo>
                    <a:pt x="111721" y="5572328"/>
                  </a:lnTo>
                  <a:lnTo>
                    <a:pt x="147955" y="5599671"/>
                  </a:lnTo>
                  <a:lnTo>
                    <a:pt x="187896" y="5621807"/>
                  </a:lnTo>
                  <a:lnTo>
                    <a:pt x="231013" y="5638241"/>
                  </a:lnTo>
                  <a:lnTo>
                    <a:pt x="276821" y="5648477"/>
                  </a:lnTo>
                  <a:lnTo>
                    <a:pt x="324827" y="5651995"/>
                  </a:lnTo>
                  <a:lnTo>
                    <a:pt x="1864868" y="5651995"/>
                  </a:lnTo>
                  <a:lnTo>
                    <a:pt x="3421265" y="5651995"/>
                  </a:lnTo>
                  <a:lnTo>
                    <a:pt x="4961306" y="5651995"/>
                  </a:lnTo>
                  <a:lnTo>
                    <a:pt x="5009312" y="5648477"/>
                  </a:lnTo>
                  <a:lnTo>
                    <a:pt x="5055120" y="5638241"/>
                  </a:lnTo>
                  <a:lnTo>
                    <a:pt x="5098250" y="5621807"/>
                  </a:lnTo>
                  <a:lnTo>
                    <a:pt x="5138178" y="5599671"/>
                  </a:lnTo>
                  <a:lnTo>
                    <a:pt x="5174412" y="5572328"/>
                  </a:lnTo>
                  <a:lnTo>
                    <a:pt x="5206454" y="5540286"/>
                  </a:lnTo>
                  <a:lnTo>
                    <a:pt x="5233797" y="5504040"/>
                  </a:lnTo>
                  <a:lnTo>
                    <a:pt x="5255946" y="5464111"/>
                  </a:lnTo>
                  <a:lnTo>
                    <a:pt x="5272379" y="5420982"/>
                  </a:lnTo>
                  <a:lnTo>
                    <a:pt x="5282616" y="5375173"/>
                  </a:lnTo>
                  <a:lnTo>
                    <a:pt x="5286133" y="5327180"/>
                  </a:lnTo>
                  <a:lnTo>
                    <a:pt x="5286133" y="324815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4076" y="692150"/>
              <a:ext cx="4720589" cy="500493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268470" cy="11442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sz="3600" spc="245" dirty="0">
                <a:solidFill>
                  <a:srgbClr val="FFFFFF"/>
                </a:solidFill>
              </a:rPr>
              <a:t>Пр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-25" dirty="0">
                <a:solidFill>
                  <a:srgbClr val="FFFFFF"/>
                </a:solidFill>
              </a:rPr>
              <a:t>фи</a:t>
            </a:r>
            <a:r>
              <a:rPr sz="3600" spc="5" dirty="0">
                <a:solidFill>
                  <a:srgbClr val="FFFFFF"/>
                </a:solidFill>
              </a:rPr>
              <a:t>л</a:t>
            </a:r>
            <a:r>
              <a:rPr sz="3600" spc="25" dirty="0">
                <a:solidFill>
                  <a:srgbClr val="FFFFFF"/>
                </a:solidFill>
              </a:rPr>
              <a:t>ь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10" dirty="0">
                <a:solidFill>
                  <a:srgbClr val="FFFFFF"/>
                </a:solidFill>
              </a:rPr>
              <a:t>ко</a:t>
            </a:r>
            <a:r>
              <a:rPr sz="3600" spc="175" dirty="0">
                <a:solidFill>
                  <a:srgbClr val="FFFFFF"/>
                </a:solidFill>
              </a:rPr>
              <a:t>м</a:t>
            </a:r>
            <a:r>
              <a:rPr sz="3600" spc="80" dirty="0">
                <a:solidFill>
                  <a:srgbClr val="FFFFFF"/>
                </a:solidFill>
              </a:rPr>
              <a:t>п</a:t>
            </a:r>
            <a:r>
              <a:rPr sz="3600" spc="70" dirty="0">
                <a:solidFill>
                  <a:srgbClr val="FFFFFF"/>
                </a:solidFill>
              </a:rPr>
              <a:t>ан</a:t>
            </a:r>
            <a:r>
              <a:rPr sz="3600" spc="75" dirty="0">
                <a:solidFill>
                  <a:srgbClr val="FFFFFF"/>
                </a:solidFill>
              </a:rPr>
              <a:t>ии  </a:t>
            </a:r>
            <a:r>
              <a:rPr sz="3600" spc="100" dirty="0">
                <a:solidFill>
                  <a:srgbClr val="FFFFFF"/>
                </a:solidFill>
              </a:rPr>
              <a:t>в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45" dirty="0">
                <a:solidFill>
                  <a:srgbClr val="FFFFFF"/>
                </a:solidFill>
              </a:rPr>
              <a:t>Я</a:t>
            </a:r>
            <a:r>
              <a:rPr sz="3600" spc="130" dirty="0">
                <a:solidFill>
                  <a:srgbClr val="FFFFFF"/>
                </a:solidFill>
              </a:rPr>
              <a:t>н</a:t>
            </a:r>
            <a:r>
              <a:rPr sz="3600" spc="100" dirty="0">
                <a:solidFill>
                  <a:srgbClr val="FFFFFF"/>
                </a:solidFill>
              </a:rPr>
              <a:t>д</a:t>
            </a:r>
            <a:r>
              <a:rPr sz="3600" spc="50" dirty="0">
                <a:solidFill>
                  <a:srgbClr val="FFFFFF"/>
                </a:solidFill>
              </a:rPr>
              <a:t>ек</a:t>
            </a:r>
            <a:r>
              <a:rPr sz="3600" spc="35" dirty="0">
                <a:solidFill>
                  <a:srgbClr val="FFFFFF"/>
                </a:solidFill>
              </a:rPr>
              <a:t>с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210" dirty="0">
                <a:solidFill>
                  <a:srgbClr val="FFFFFF"/>
                </a:solidFill>
              </a:rPr>
              <a:t>Б</a:t>
            </a:r>
            <a:r>
              <a:rPr sz="3600" spc="120" dirty="0">
                <a:solidFill>
                  <a:srgbClr val="FFFFFF"/>
                </a:solidFill>
              </a:rPr>
              <a:t>из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30" dirty="0">
                <a:solidFill>
                  <a:srgbClr val="FFFFFF"/>
                </a:solidFill>
              </a:rPr>
              <a:t>есе</a:t>
            </a:r>
            <a:endParaRPr sz="3600" dirty="0"/>
          </a:p>
        </p:txBody>
      </p:sp>
      <p:sp>
        <p:nvSpPr>
          <p:cNvPr id="7" name="object 7"/>
          <p:cNvSpPr txBox="1"/>
          <p:nvPr/>
        </p:nvSpPr>
        <p:spPr>
          <a:xfrm>
            <a:off x="645979" y="2486659"/>
            <a:ext cx="3413760" cy="295783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0"/>
              </a:spcBef>
            </a:pP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Рас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800" spc="9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85" dirty="0">
                <a:solidFill>
                  <a:srgbClr val="E2DFFF"/>
                </a:solidFill>
                <a:latin typeface="Trebuchet MS"/>
                <a:cs typeface="Trebuchet MS"/>
              </a:rPr>
              <a:t>— 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за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80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пан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и 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полностью</a:t>
            </a:r>
            <a:endParaRPr sz="1800" dirty="0">
              <a:latin typeface="Trebuchet MS"/>
              <a:cs typeface="Trebuchet MS"/>
            </a:endParaRPr>
          </a:p>
          <a:p>
            <a:pPr marL="193675" indent="-180975">
              <a:lnSpc>
                <a:spcPct val="100000"/>
              </a:lnSpc>
              <a:spcBef>
                <a:spcPts val="1560"/>
              </a:spcBef>
              <a:buChar char="–"/>
              <a:tabLst>
                <a:tab pos="193675" algn="l"/>
              </a:tabLst>
            </a:pP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из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ии</a:t>
            </a:r>
            <a:endParaRPr sz="1800" dirty="0">
              <a:latin typeface="Trebuchet MS"/>
              <a:cs typeface="Trebuchet MS"/>
            </a:endParaRPr>
          </a:p>
          <a:p>
            <a:pPr marL="193675" indent="-180975">
              <a:lnSpc>
                <a:spcPct val="100000"/>
              </a:lnSpc>
              <a:spcBef>
                <a:spcPts val="1060"/>
              </a:spcBef>
              <a:buChar char="–"/>
              <a:tabLst>
                <a:tab pos="193675" algn="l"/>
              </a:tabLst>
            </a:pPr>
            <a:r>
              <a:rPr sz="1800" spc="1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endParaRPr sz="1800" dirty="0">
              <a:latin typeface="Trebuchet MS"/>
              <a:cs typeface="Trebuchet MS"/>
            </a:endParaRPr>
          </a:p>
          <a:p>
            <a:pPr marL="193675" indent="-180975">
              <a:lnSpc>
                <a:spcPct val="100000"/>
              </a:lnSpc>
              <a:spcBef>
                <a:spcPts val="1030"/>
              </a:spcBef>
              <a:buChar char="–"/>
              <a:tabLst>
                <a:tab pos="193675" algn="l"/>
              </a:tabLst>
            </a:pP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Фотографии</a:t>
            </a:r>
            <a:endParaRPr sz="1800" dirty="0">
              <a:latin typeface="Trebuchet MS"/>
              <a:cs typeface="Trebuchet MS"/>
            </a:endParaRPr>
          </a:p>
          <a:p>
            <a:pPr marL="193675" indent="-180975">
              <a:lnSpc>
                <a:spcPct val="100000"/>
              </a:lnSpc>
              <a:spcBef>
                <a:spcPts val="1030"/>
              </a:spcBef>
              <a:buChar char="–"/>
              <a:tabLst>
                <a:tab pos="193675" algn="l"/>
              </a:tabLst>
            </a:pPr>
            <a:r>
              <a:rPr sz="1800" spc="17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endParaRPr sz="1800" dirty="0">
              <a:latin typeface="Trebuchet MS"/>
              <a:cs typeface="Trebuchet MS"/>
            </a:endParaRPr>
          </a:p>
          <a:p>
            <a:pPr marL="193675" indent="-180975">
              <a:lnSpc>
                <a:spcPct val="100000"/>
              </a:lnSpc>
              <a:spcBef>
                <a:spcPts val="1060"/>
              </a:spcBef>
              <a:buChar char="–"/>
              <a:tabLst>
                <a:tab pos="193675" algn="l"/>
              </a:tabLst>
            </a:pP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Контакты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424680" cy="17170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105"/>
              </a:spcBef>
            </a:pPr>
            <a:r>
              <a:rPr sz="3600" spc="135" dirty="0">
                <a:solidFill>
                  <a:srgbClr val="FFFFFF"/>
                </a:solidFill>
              </a:rPr>
              <a:t>Уви</a:t>
            </a:r>
            <a:r>
              <a:rPr sz="3600" spc="100" dirty="0">
                <a:solidFill>
                  <a:srgbClr val="FFFFFF"/>
                </a:solidFill>
              </a:rPr>
              <a:t>ди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65" dirty="0">
                <a:solidFill>
                  <a:srgbClr val="FFFFFF"/>
                </a:solidFill>
              </a:rPr>
              <a:t>н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90" dirty="0">
                <a:solidFill>
                  <a:srgbClr val="FFFFFF"/>
                </a:solidFill>
              </a:rPr>
              <a:t>т</a:t>
            </a:r>
            <a:r>
              <a:rPr sz="3600" spc="145" dirty="0">
                <a:solidFill>
                  <a:srgbClr val="FFFFFF"/>
                </a:solidFill>
              </a:rPr>
              <a:t>о</a:t>
            </a:r>
            <a:r>
              <a:rPr sz="3600" spc="5" dirty="0">
                <a:solidFill>
                  <a:srgbClr val="FFFFFF"/>
                </a:solidFill>
              </a:rPr>
              <a:t>л</a:t>
            </a:r>
            <a:r>
              <a:rPr sz="3600" spc="75" dirty="0">
                <a:solidFill>
                  <a:srgbClr val="FFFFFF"/>
                </a:solidFill>
              </a:rPr>
              <a:t>ько  </a:t>
            </a:r>
            <a:r>
              <a:rPr sz="3600" spc="40" dirty="0">
                <a:solidFill>
                  <a:srgbClr val="FFFFFF"/>
                </a:solidFill>
              </a:rPr>
              <a:t>кл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85" dirty="0">
                <a:solidFill>
                  <a:srgbClr val="FFFFFF"/>
                </a:solidFill>
              </a:rPr>
              <a:t>ки</a:t>
            </a:r>
            <a:r>
              <a:rPr sz="3600" spc="-405" dirty="0">
                <a:solidFill>
                  <a:srgbClr val="FFFFFF"/>
                </a:solidFill>
              </a:rPr>
              <a:t>,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70" dirty="0">
                <a:solidFill>
                  <a:srgbClr val="FFFFFF"/>
                </a:solidFill>
              </a:rPr>
              <a:t>н</a:t>
            </a:r>
            <a:r>
              <a:rPr sz="3600" spc="155" dirty="0">
                <a:solidFill>
                  <a:srgbClr val="FFFFFF"/>
                </a:solidFill>
              </a:rPr>
              <a:t>о</a:t>
            </a:r>
            <a:r>
              <a:rPr sz="3600" spc="-305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-300" dirty="0">
                <a:solidFill>
                  <a:srgbClr val="FFFFFF"/>
                </a:solidFill>
              </a:rPr>
              <a:t> </a:t>
            </a:r>
            <a:r>
              <a:rPr sz="3600" spc="225" dirty="0">
                <a:solidFill>
                  <a:srgbClr val="FFFFFF"/>
                </a:solidFill>
              </a:rPr>
              <a:t>ц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5" dirty="0">
                <a:solidFill>
                  <a:srgbClr val="FFFFFF"/>
                </a:solidFill>
              </a:rPr>
              <a:t>л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r>
              <a:rPr sz="3600" spc="90" dirty="0">
                <a:solidFill>
                  <a:srgbClr val="FFFFFF"/>
                </a:solidFill>
              </a:rPr>
              <a:t>в</a:t>
            </a:r>
            <a:r>
              <a:rPr sz="3600" spc="110" dirty="0">
                <a:solidFill>
                  <a:srgbClr val="FFFFFF"/>
                </a:solidFill>
              </a:rPr>
              <a:t>ы</a:t>
            </a:r>
            <a:r>
              <a:rPr sz="3600" spc="25" dirty="0">
                <a:solidFill>
                  <a:srgbClr val="FFFFFF"/>
                </a:solidFill>
              </a:rPr>
              <a:t>е</a:t>
            </a:r>
            <a:endParaRPr sz="3600"/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3600" spc="75" dirty="0">
                <a:solidFill>
                  <a:srgbClr val="FFFFFF"/>
                </a:solidFill>
              </a:rPr>
              <a:t>действия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42346" y="3017011"/>
            <a:ext cx="4301490" cy="3216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7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би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:</a:t>
            </a:r>
            <a:endParaRPr sz="1800">
              <a:latin typeface="Trebuchet MS"/>
              <a:cs typeface="Trebuchet MS"/>
            </a:endParaRPr>
          </a:p>
          <a:p>
            <a:pPr marL="328295" marR="605790">
              <a:lnSpc>
                <a:spcPct val="172200"/>
              </a:lnSpc>
              <a:spcBef>
                <a:spcPts val="45"/>
              </a:spcBef>
            </a:pP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х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па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и  </a:t>
            </a: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ст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нны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endParaRPr sz="1800">
              <a:latin typeface="Trebuchet MS"/>
              <a:cs typeface="Trebuchet MS"/>
            </a:endParaRPr>
          </a:p>
          <a:p>
            <a:pPr marL="328295" marR="1068070">
              <a:lnSpc>
                <a:spcPct val="101099"/>
              </a:lnSpc>
              <a:spcBef>
                <a:spcPts val="1515"/>
              </a:spcBef>
            </a:pP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6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ар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у  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сс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endParaRPr sz="1800">
              <a:latin typeface="Trebuchet MS"/>
              <a:cs typeface="Trebuchet MS"/>
            </a:endParaRPr>
          </a:p>
          <a:p>
            <a:pPr marL="328295">
              <a:lnSpc>
                <a:spcPct val="100000"/>
              </a:lnSpc>
              <a:spcBef>
                <a:spcPts val="1560"/>
              </a:spcBef>
            </a:pPr>
            <a:r>
              <a:rPr sz="1800" spc="12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5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ий</a:t>
            </a:r>
            <a:r>
              <a:rPr sz="1800" spc="-235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14" dirty="0">
                <a:solidFill>
                  <a:srgbClr val="E2DFFF"/>
                </a:solidFill>
                <a:latin typeface="Trebuchet MS"/>
                <a:cs typeface="Trebuchet MS"/>
              </a:rPr>
              <a:t>ф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endParaRPr sz="1800">
              <a:latin typeface="Trebuchet MS"/>
              <a:cs typeface="Trebuchet MS"/>
            </a:endParaRPr>
          </a:p>
          <a:p>
            <a:pPr marL="328295" marR="396875">
              <a:lnSpc>
                <a:spcPct val="101099"/>
              </a:lnSpc>
              <a:spcBef>
                <a:spcPts val="1510"/>
              </a:spcBef>
            </a:pPr>
            <a:r>
              <a:rPr sz="1800" spc="17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йт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95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800" spc="-14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6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аст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ит</a:t>
            </a:r>
            <a:r>
              <a:rPr sz="1800" spc="-15" dirty="0">
                <a:solidFill>
                  <a:srgbClr val="E2DFFF"/>
                </a:solidFill>
                <a:latin typeface="Trebuchet MS"/>
                <a:cs typeface="Trebuchet MS"/>
              </a:rPr>
              <a:t>ь  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3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5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800" spc="80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2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ти</a:t>
            </a:r>
            <a:r>
              <a:rPr sz="1800" spc="2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9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800" spc="4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4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3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800" spc="-15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800" spc="229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800" spc="-3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800" spc="70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800" spc="4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800" spc="-1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8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9903" y="0"/>
            <a:ext cx="6099048" cy="6857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615" y="3532173"/>
            <a:ext cx="198547" cy="198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615" y="4010526"/>
            <a:ext cx="198547" cy="198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615" y="4478460"/>
            <a:ext cx="198547" cy="198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615" y="5251931"/>
            <a:ext cx="198547" cy="197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615" y="5719864"/>
            <a:ext cx="198547" cy="19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14159" y="423551"/>
            <a:ext cx="4730115" cy="6012180"/>
            <a:chOff x="6814159" y="423551"/>
            <a:chExt cx="4730115" cy="6012180"/>
          </a:xfrm>
        </p:grpSpPr>
        <p:sp>
          <p:nvSpPr>
            <p:cNvPr id="4" name="object 4"/>
            <p:cNvSpPr/>
            <p:nvPr/>
          </p:nvSpPr>
          <p:spPr>
            <a:xfrm>
              <a:off x="6814159" y="423551"/>
              <a:ext cx="4730115" cy="6012180"/>
            </a:xfrm>
            <a:custGeom>
              <a:avLst/>
              <a:gdLst/>
              <a:ahLst/>
              <a:cxnLst/>
              <a:rect l="l" t="t" r="r" b="b"/>
              <a:pathLst>
                <a:path w="4730115" h="6012180">
                  <a:moveTo>
                    <a:pt x="4366662" y="0"/>
                  </a:moveTo>
                  <a:lnTo>
                    <a:pt x="363363" y="0"/>
                  </a:lnTo>
                  <a:lnTo>
                    <a:pt x="314057" y="3317"/>
                  </a:lnTo>
                  <a:lnTo>
                    <a:pt x="266767" y="12979"/>
                  </a:lnTo>
                  <a:lnTo>
                    <a:pt x="221925" y="28554"/>
                  </a:lnTo>
                  <a:lnTo>
                    <a:pt x="179966" y="49609"/>
                  </a:lnTo>
                  <a:lnTo>
                    <a:pt x="141322" y="75711"/>
                  </a:lnTo>
                  <a:lnTo>
                    <a:pt x="106426" y="106426"/>
                  </a:lnTo>
                  <a:lnTo>
                    <a:pt x="75711" y="141322"/>
                  </a:lnTo>
                  <a:lnTo>
                    <a:pt x="49609" y="179966"/>
                  </a:lnTo>
                  <a:lnTo>
                    <a:pt x="28554" y="221925"/>
                  </a:lnTo>
                  <a:lnTo>
                    <a:pt x="12979" y="266766"/>
                  </a:lnTo>
                  <a:lnTo>
                    <a:pt x="3317" y="314056"/>
                  </a:lnTo>
                  <a:lnTo>
                    <a:pt x="0" y="363362"/>
                  </a:lnTo>
                  <a:lnTo>
                    <a:pt x="0" y="5648636"/>
                  </a:lnTo>
                  <a:lnTo>
                    <a:pt x="3317" y="5697942"/>
                  </a:lnTo>
                  <a:lnTo>
                    <a:pt x="12979" y="5745232"/>
                  </a:lnTo>
                  <a:lnTo>
                    <a:pt x="28554" y="5790073"/>
                  </a:lnTo>
                  <a:lnTo>
                    <a:pt x="49609" y="5832032"/>
                  </a:lnTo>
                  <a:lnTo>
                    <a:pt x="75711" y="5870676"/>
                  </a:lnTo>
                  <a:lnTo>
                    <a:pt x="106426" y="5905573"/>
                  </a:lnTo>
                  <a:lnTo>
                    <a:pt x="141322" y="5936288"/>
                  </a:lnTo>
                  <a:lnTo>
                    <a:pt x="179966" y="5962389"/>
                  </a:lnTo>
                  <a:lnTo>
                    <a:pt x="221925" y="5983444"/>
                  </a:lnTo>
                  <a:lnTo>
                    <a:pt x="266767" y="5999019"/>
                  </a:lnTo>
                  <a:lnTo>
                    <a:pt x="314057" y="6008682"/>
                  </a:lnTo>
                  <a:lnTo>
                    <a:pt x="363363" y="6011999"/>
                  </a:lnTo>
                  <a:lnTo>
                    <a:pt x="4366662" y="6011999"/>
                  </a:lnTo>
                  <a:lnTo>
                    <a:pt x="4415968" y="6008682"/>
                  </a:lnTo>
                  <a:lnTo>
                    <a:pt x="4463259" y="5999019"/>
                  </a:lnTo>
                  <a:lnTo>
                    <a:pt x="4508100" y="5983444"/>
                  </a:lnTo>
                  <a:lnTo>
                    <a:pt x="4550059" y="5962389"/>
                  </a:lnTo>
                  <a:lnTo>
                    <a:pt x="4588703" y="5936288"/>
                  </a:lnTo>
                  <a:lnTo>
                    <a:pt x="4623599" y="5905573"/>
                  </a:lnTo>
                  <a:lnTo>
                    <a:pt x="4654314" y="5870676"/>
                  </a:lnTo>
                  <a:lnTo>
                    <a:pt x="4680416" y="5832032"/>
                  </a:lnTo>
                  <a:lnTo>
                    <a:pt x="4701471" y="5790073"/>
                  </a:lnTo>
                  <a:lnTo>
                    <a:pt x="4717046" y="5745232"/>
                  </a:lnTo>
                  <a:lnTo>
                    <a:pt x="4726709" y="5697942"/>
                  </a:lnTo>
                  <a:lnTo>
                    <a:pt x="4730026" y="5648636"/>
                  </a:lnTo>
                  <a:lnTo>
                    <a:pt x="4730026" y="363362"/>
                  </a:lnTo>
                  <a:lnTo>
                    <a:pt x="4726709" y="314056"/>
                  </a:lnTo>
                  <a:lnTo>
                    <a:pt x="4717046" y="266766"/>
                  </a:lnTo>
                  <a:lnTo>
                    <a:pt x="4701471" y="221925"/>
                  </a:lnTo>
                  <a:lnTo>
                    <a:pt x="4680416" y="179966"/>
                  </a:lnTo>
                  <a:lnTo>
                    <a:pt x="4654314" y="141322"/>
                  </a:lnTo>
                  <a:lnTo>
                    <a:pt x="4623599" y="106426"/>
                  </a:lnTo>
                  <a:lnTo>
                    <a:pt x="4588703" y="75711"/>
                  </a:lnTo>
                  <a:lnTo>
                    <a:pt x="4550059" y="49609"/>
                  </a:lnTo>
                  <a:lnTo>
                    <a:pt x="4508100" y="28554"/>
                  </a:lnTo>
                  <a:lnTo>
                    <a:pt x="4463259" y="12979"/>
                  </a:lnTo>
                  <a:lnTo>
                    <a:pt x="4415968" y="3317"/>
                  </a:lnTo>
                  <a:lnTo>
                    <a:pt x="4366662" y="0"/>
                  </a:lnTo>
                  <a:close/>
                </a:path>
              </a:pathLst>
            </a:custGeom>
            <a:solidFill>
              <a:srgbClr val="E3E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61199" y="692151"/>
              <a:ext cx="4152950" cy="54736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4624" y="1026667"/>
            <a:ext cx="4147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80" dirty="0">
                <a:solidFill>
                  <a:srgbClr val="FFFFFF"/>
                </a:solidFill>
              </a:rPr>
              <a:t>Ст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165" dirty="0">
                <a:solidFill>
                  <a:srgbClr val="FFFFFF"/>
                </a:solidFill>
              </a:rPr>
              <a:t>мо</a:t>
            </a:r>
            <a:r>
              <a:rPr sz="3600" spc="60" dirty="0">
                <a:solidFill>
                  <a:srgbClr val="FFFFFF"/>
                </a:solidFill>
              </a:rPr>
              <a:t>ст</a:t>
            </a:r>
            <a:r>
              <a:rPr sz="3600" spc="25" dirty="0">
                <a:solidFill>
                  <a:srgbClr val="FFFFFF"/>
                </a:solidFill>
              </a:rPr>
              <a:t>ь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r>
              <a:rPr sz="3600" spc="-295" dirty="0">
                <a:solidFill>
                  <a:srgbClr val="FFFFFF"/>
                </a:solidFill>
              </a:rPr>
              <a:t> </a:t>
            </a:r>
            <a:r>
              <a:rPr sz="3600" spc="105" dirty="0">
                <a:solidFill>
                  <a:srgbClr val="FFFFFF"/>
                </a:solidFill>
              </a:rPr>
              <a:t>с</a:t>
            </a:r>
            <a:r>
              <a:rPr sz="3600" spc="125" dirty="0">
                <a:solidFill>
                  <a:srgbClr val="FFFFFF"/>
                </a:solidFill>
              </a:rPr>
              <a:t>р</a:t>
            </a:r>
            <a:r>
              <a:rPr sz="3600" spc="150" dirty="0">
                <a:solidFill>
                  <a:srgbClr val="FFFFFF"/>
                </a:solidFill>
              </a:rPr>
              <a:t>о</a:t>
            </a:r>
            <a:r>
              <a:rPr sz="3600" spc="80" dirty="0">
                <a:solidFill>
                  <a:srgbClr val="FFFFFF"/>
                </a:solidFill>
              </a:rPr>
              <a:t>к</a:t>
            </a:r>
            <a:r>
              <a:rPr sz="3600" spc="100" dirty="0">
                <a:solidFill>
                  <a:srgbClr val="FFFFFF"/>
                </a:solidFill>
              </a:rPr>
              <a:t>и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965148" y="1825244"/>
            <a:ext cx="3940175" cy="42367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1800" spc="85" dirty="0">
                <a:solidFill>
                  <a:srgbClr val="FFFFFF"/>
                </a:solidFill>
                <a:latin typeface="Trebuchet MS"/>
                <a:cs typeface="Trebuchet MS"/>
              </a:rPr>
              <a:t>ы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800" spc="90" dirty="0">
                <a:solidFill>
                  <a:srgbClr val="FFFFFF"/>
                </a:solidFill>
                <a:latin typeface="Trebuchet MS"/>
                <a:cs typeface="Trebuchet MS"/>
              </a:rPr>
              <a:t>р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ый</a:t>
            </a:r>
            <a:r>
              <a:rPr sz="1800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1800" spc="90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к</a:t>
            </a:r>
            <a:endParaRPr sz="1800">
              <a:latin typeface="Trebuchet MS"/>
              <a:cs typeface="Trebuchet MS"/>
            </a:endParaRPr>
          </a:p>
          <a:p>
            <a:pPr marL="12700" marR="69850">
              <a:lnSpc>
                <a:spcPct val="99000"/>
              </a:lnSpc>
              <a:spcBef>
                <a:spcPts val="465"/>
              </a:spcBef>
            </a:pPr>
            <a:r>
              <a:rPr sz="1400" spc="9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щ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60" dirty="0">
                <a:solidFill>
                  <a:srgbClr val="E2DFFF"/>
                </a:solidFill>
                <a:latin typeface="Trebuchet MS"/>
                <a:cs typeface="Trebuchet MS"/>
              </a:rPr>
              <a:t>. 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Рекламная подписка 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сама 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проанализирует,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ап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-180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-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-1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60" dirty="0">
                <a:solidFill>
                  <a:srgbClr val="E2DFFF"/>
                </a:solidFill>
                <a:latin typeface="Trebuchet MS"/>
                <a:cs typeface="Trebuchet MS"/>
              </a:rPr>
              <a:t>,  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как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25" dirty="0">
                <a:solidFill>
                  <a:srgbClr val="E2DFFF"/>
                </a:solidFill>
                <a:latin typeface="Trebuchet MS"/>
                <a:cs typeface="Trebuchet MS"/>
              </a:rPr>
              <a:t>аб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-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80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114" dirty="0">
                <a:solidFill>
                  <a:srgbClr val="FFFFFF"/>
                </a:solidFill>
                <a:latin typeface="Trebuchet MS"/>
                <a:cs typeface="Trebuchet MS"/>
              </a:rPr>
              <a:t>Во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1800" spc="95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ж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18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з</a:t>
            </a:r>
            <a:r>
              <a:rPr sz="1800" spc="95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z="1800" spc="25" dirty="0">
                <a:solidFill>
                  <a:srgbClr val="FFFFFF"/>
                </a:solidFill>
                <a:latin typeface="Trebuchet MS"/>
                <a:cs typeface="Trebuchet MS"/>
              </a:rPr>
              <a:t>ен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ит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r>
              <a:rPr sz="18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rebuchet MS"/>
                <a:cs typeface="Trebuchet MS"/>
              </a:rPr>
              <a:t>б</a:t>
            </a:r>
            <a:r>
              <a:rPr sz="1800" spc="95" dirty="0">
                <a:solidFill>
                  <a:srgbClr val="FFFFFF"/>
                </a:solidFill>
                <a:latin typeface="Trebuchet MS"/>
                <a:cs typeface="Trebuchet MS"/>
              </a:rPr>
              <a:t>ю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1800" spc="65" dirty="0">
                <a:solidFill>
                  <a:srgbClr val="FFFFFF"/>
                </a:solidFill>
                <a:latin typeface="Trebuchet MS"/>
                <a:cs typeface="Trebuchet MS"/>
              </a:rPr>
              <a:t>ж</a:t>
            </a:r>
            <a:r>
              <a:rPr sz="1800" spc="30" dirty="0">
                <a:solidFill>
                  <a:srgbClr val="FFFFFF"/>
                </a:solidFill>
                <a:latin typeface="Trebuchet MS"/>
                <a:cs typeface="Trebuchet MS"/>
              </a:rPr>
              <a:t>ет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97900"/>
              </a:lnSpc>
              <a:spcBef>
                <a:spcPts val="484"/>
              </a:spcBef>
            </a:pPr>
            <a:r>
              <a:rPr sz="1400" spc="105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5" dirty="0">
                <a:solidFill>
                  <a:srgbClr val="E2DFFF"/>
                </a:solidFill>
                <a:latin typeface="Trebuchet MS"/>
                <a:cs typeface="Trebuchet MS"/>
              </a:rPr>
              <a:t>ече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ре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пан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о 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б</a:t>
            </a:r>
            <a:r>
              <a:rPr sz="1400" spc="50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80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-5" dirty="0">
                <a:solidFill>
                  <a:srgbClr val="E2DFFF"/>
                </a:solidFill>
                <a:latin typeface="Trebuchet MS"/>
                <a:cs typeface="Trebuchet MS"/>
              </a:rPr>
              <a:t>сь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на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э</a:t>
            </a:r>
            <a:r>
              <a:rPr sz="1400" spc="-95" dirty="0">
                <a:solidFill>
                  <a:srgbClr val="E2DFFF"/>
                </a:solidFill>
                <a:latin typeface="Trebuchet MS"/>
                <a:cs typeface="Trebuchet MS"/>
              </a:rPr>
              <a:t>фф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0" dirty="0">
                <a:solidFill>
                  <a:srgbClr val="E2DFFF"/>
                </a:solidFill>
                <a:latin typeface="Trebuchet MS"/>
                <a:cs typeface="Trebuchet MS"/>
              </a:rPr>
              <a:t>ь  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кампании.</a:t>
            </a:r>
            <a:endParaRPr sz="1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1800" spc="100" dirty="0">
                <a:solidFill>
                  <a:srgbClr val="FFFFFF"/>
                </a:solidFill>
                <a:latin typeface="Trebuchet MS"/>
                <a:cs typeface="Trebuchet MS"/>
              </a:rPr>
              <a:t>Ин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800" spc="45" dirty="0">
                <a:solidFill>
                  <a:srgbClr val="FFFFFF"/>
                </a:solidFill>
                <a:latin typeface="Trebuchet MS"/>
                <a:cs typeface="Trebuchet MS"/>
              </a:rPr>
              <a:t>в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800" spc="55" dirty="0">
                <a:solidFill>
                  <a:srgbClr val="FFFFFF"/>
                </a:solidFill>
                <a:latin typeface="Trebuchet MS"/>
                <a:cs typeface="Trebuchet MS"/>
              </a:rPr>
              <a:t>д</a:t>
            </a:r>
            <a:r>
              <a:rPr sz="1800" spc="90" dirty="0">
                <a:solidFill>
                  <a:srgbClr val="FFFFFF"/>
                </a:solidFill>
                <a:latin typeface="Trebuchet MS"/>
                <a:cs typeface="Trebuchet MS"/>
              </a:rPr>
              <a:t>у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л</a:t>
            </a:r>
            <a:r>
              <a:rPr sz="1800" spc="25" dirty="0">
                <a:solidFill>
                  <a:srgbClr val="FFFFFF"/>
                </a:solidFill>
                <a:latin typeface="Trebuchet MS"/>
                <a:cs typeface="Trebuchet MS"/>
              </a:rPr>
              <a:t>ьн</a:t>
            </a:r>
            <a:r>
              <a:rPr sz="1800" spc="3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1800" spc="20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18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1800" spc="95" dirty="0">
                <a:solidFill>
                  <a:srgbClr val="FFFFFF"/>
                </a:solidFill>
                <a:latin typeface="Trebuchet MS"/>
                <a:cs typeface="Trebuchet MS"/>
              </a:rPr>
              <a:t>м</a:t>
            </a:r>
            <a:r>
              <a:rPr sz="1800" spc="75" dirty="0">
                <a:solidFill>
                  <a:srgbClr val="FFFFFF"/>
                </a:solidFill>
                <a:latin typeface="Trebuchet MS"/>
                <a:cs typeface="Trebuchet MS"/>
              </a:rPr>
              <a:t>о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1800" spc="40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1800" spc="10" dirty="0">
                <a:solidFill>
                  <a:srgbClr val="FFFFFF"/>
                </a:solidFill>
                <a:latin typeface="Trebuchet MS"/>
                <a:cs typeface="Trebuchet MS"/>
              </a:rPr>
              <a:t>ь</a:t>
            </a:r>
            <a:endParaRPr sz="1800">
              <a:latin typeface="Trebuchet MS"/>
              <a:cs typeface="Trebuchet MS"/>
            </a:endParaRPr>
          </a:p>
          <a:p>
            <a:pPr marL="12700" marR="128270">
              <a:lnSpc>
                <a:spcPct val="100000"/>
              </a:lnSpc>
              <a:spcBef>
                <a:spcPts val="545"/>
              </a:spcBef>
            </a:pPr>
            <a:r>
              <a:rPr sz="1400" spc="1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6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ск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о 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би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ь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на</a:t>
            </a:r>
            <a:r>
              <a:rPr sz="1400" spc="-180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ё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10" dirty="0">
                <a:solidFill>
                  <a:srgbClr val="E2DFFF"/>
                </a:solidFill>
                <a:latin typeface="Trebuchet MS"/>
                <a:cs typeface="Trebuchet MS"/>
              </a:rPr>
              <a:t>е  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ч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ы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ся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65" dirty="0">
                <a:solidFill>
                  <a:srgbClr val="E2DFFF"/>
                </a:solidFill>
                <a:latin typeface="Trebuchet MS"/>
                <a:cs typeface="Trebuchet MS"/>
              </a:rPr>
              <a:t>ц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-180" dirty="0">
                <a:solidFill>
                  <a:srgbClr val="E2DFFF"/>
                </a:solidFill>
                <a:latin typeface="Trebuchet MS"/>
                <a:cs typeface="Trebuchet MS"/>
              </a:rPr>
              <a:t>,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би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са</a:t>
            </a:r>
            <a:r>
              <a:rPr sz="1400" spc="-160" dirty="0">
                <a:solidFill>
                  <a:srgbClr val="E2DFFF"/>
                </a:solidFill>
                <a:latin typeface="Trebuchet MS"/>
                <a:cs typeface="Trebuchet MS"/>
              </a:rPr>
              <a:t>,  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2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щ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-180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3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-105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ж</a:t>
            </a:r>
            <a:r>
              <a:rPr sz="1400" spc="-15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229" dirty="0">
                <a:solidFill>
                  <a:srgbClr val="E2DFFF"/>
                </a:solidFill>
                <a:latin typeface="Trebuchet MS"/>
                <a:cs typeface="Trebuchet MS"/>
              </a:rPr>
              <a:t>—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ра</a:t>
            </a:r>
            <a:r>
              <a:rPr sz="1400" spc="60" dirty="0">
                <a:solidFill>
                  <a:srgbClr val="E2DFFF"/>
                </a:solidFill>
                <a:latin typeface="Trebuchet MS"/>
                <a:cs typeface="Trebuchet MS"/>
              </a:rPr>
              <a:t>з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м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ер  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це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ле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й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50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ии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л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в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а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ш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5" dirty="0">
                <a:solidFill>
                  <a:srgbClr val="E2DFFF"/>
                </a:solidFill>
                <a:latin typeface="Trebuchet MS"/>
                <a:cs typeface="Trebuchet MS"/>
              </a:rPr>
              <a:t>г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п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я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я  </a:t>
            </a:r>
            <a:r>
              <a:rPr sz="1400" spc="35" dirty="0">
                <a:solidFill>
                  <a:srgbClr val="E2DFFF"/>
                </a:solidFill>
                <a:latin typeface="Trebuchet MS"/>
                <a:cs typeface="Trebuchet MS"/>
              </a:rPr>
              <a:t>и</a:t>
            </a:r>
            <a:r>
              <a:rPr sz="1400" spc="-110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40" dirty="0">
                <a:solidFill>
                  <a:srgbClr val="E2DFFF"/>
                </a:solidFill>
                <a:latin typeface="Trebuchet MS"/>
                <a:cs typeface="Trebuchet MS"/>
              </a:rPr>
              <a:t>о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dirty="0">
                <a:solidFill>
                  <a:srgbClr val="E2DFFF"/>
                </a:solidFill>
                <a:latin typeface="Trebuchet MS"/>
                <a:cs typeface="Trebuchet MS"/>
              </a:rPr>
              <a:t>к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20" dirty="0">
                <a:solidFill>
                  <a:srgbClr val="E2DFFF"/>
                </a:solidFill>
                <a:latin typeface="Trebuchet MS"/>
                <a:cs typeface="Trebuchet MS"/>
              </a:rPr>
              <a:t>т</a:t>
            </a:r>
            <a:r>
              <a:rPr sz="1400" spc="15" dirty="0">
                <a:solidFill>
                  <a:srgbClr val="E2DFFF"/>
                </a:solidFill>
                <a:latin typeface="Trebuchet MS"/>
                <a:cs typeface="Trebuchet MS"/>
              </a:rPr>
              <a:t>н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55" dirty="0">
                <a:solidFill>
                  <a:srgbClr val="E2DFFF"/>
                </a:solidFill>
                <a:latin typeface="Trebuchet MS"/>
                <a:cs typeface="Trebuchet MS"/>
              </a:rPr>
              <a:t>ю</a:t>
            </a:r>
            <a:r>
              <a:rPr sz="1400" spc="-114" dirty="0">
                <a:solidFill>
                  <a:srgbClr val="E2DFFF"/>
                </a:solidFill>
                <a:latin typeface="Trebuchet MS"/>
                <a:cs typeface="Trebuchet MS"/>
              </a:rPr>
              <a:t> </a:t>
            </a:r>
            <a:r>
              <a:rPr sz="1400" spc="30" dirty="0">
                <a:solidFill>
                  <a:srgbClr val="E2DFFF"/>
                </a:solidFill>
                <a:latin typeface="Trebuchet MS"/>
                <a:cs typeface="Trebuchet MS"/>
              </a:rPr>
              <a:t>с</a:t>
            </a:r>
            <a:r>
              <a:rPr sz="1400" spc="25" dirty="0">
                <a:solidFill>
                  <a:srgbClr val="E2DFFF"/>
                </a:solidFill>
                <a:latin typeface="Trebuchet MS"/>
                <a:cs typeface="Trebuchet MS"/>
              </a:rPr>
              <a:t>р</a:t>
            </a:r>
            <a:r>
              <a:rPr sz="1400" spc="-20" dirty="0">
                <a:solidFill>
                  <a:srgbClr val="E2DFFF"/>
                </a:solidFill>
                <a:latin typeface="Trebuchet MS"/>
                <a:cs typeface="Trebuchet MS"/>
              </a:rPr>
              <a:t>е</a:t>
            </a:r>
            <a:r>
              <a:rPr sz="1400" spc="10" dirty="0">
                <a:solidFill>
                  <a:srgbClr val="E2DFFF"/>
                </a:solidFill>
                <a:latin typeface="Trebuchet MS"/>
                <a:cs typeface="Trebuchet MS"/>
              </a:rPr>
              <a:t>д</a:t>
            </a:r>
            <a:r>
              <a:rPr sz="1400" spc="45" dirty="0">
                <a:solidFill>
                  <a:srgbClr val="E2DFFF"/>
                </a:solidFill>
                <a:latin typeface="Trebuchet MS"/>
                <a:cs typeface="Trebuchet MS"/>
              </a:rPr>
              <a:t>у</a:t>
            </a:r>
            <a:r>
              <a:rPr sz="1400" spc="-180" dirty="0">
                <a:solidFill>
                  <a:srgbClr val="E2DFFF"/>
                </a:solidFill>
                <a:latin typeface="Trebuchet MS"/>
                <a:cs typeface="Trebuchet MS"/>
              </a:rPr>
              <a:t>.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615" y="1957896"/>
            <a:ext cx="198547" cy="198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615" y="3320572"/>
            <a:ext cx="198547" cy="1980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0615" y="4480550"/>
            <a:ext cx="198547" cy="19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3345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1521" y="5930313"/>
            <a:ext cx="1466016" cy="28845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4624" y="3952747"/>
            <a:ext cx="3844290" cy="145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630"/>
              </a:lnSpc>
              <a:spcBef>
                <a:spcPts val="100"/>
              </a:spcBef>
            </a:pPr>
            <a:r>
              <a:rPr sz="4800" spc="160" dirty="0">
                <a:solidFill>
                  <a:srgbClr val="FEFCFF"/>
                </a:solidFill>
              </a:rPr>
              <a:t>Спасибо</a:t>
            </a:r>
            <a:endParaRPr sz="4800"/>
          </a:p>
          <a:p>
            <a:pPr marL="12700">
              <a:lnSpc>
                <a:spcPts val="5630"/>
              </a:lnSpc>
            </a:pPr>
            <a:r>
              <a:rPr sz="4800" spc="135" dirty="0">
                <a:solidFill>
                  <a:srgbClr val="FEFCFF"/>
                </a:solidFill>
              </a:rPr>
              <a:t>з</a:t>
            </a:r>
            <a:r>
              <a:rPr sz="4800" spc="160" dirty="0">
                <a:solidFill>
                  <a:srgbClr val="FEFCFF"/>
                </a:solidFill>
              </a:rPr>
              <a:t>а</a:t>
            </a:r>
            <a:r>
              <a:rPr sz="4800" spc="-395" dirty="0">
                <a:solidFill>
                  <a:srgbClr val="FEFCFF"/>
                </a:solidFill>
              </a:rPr>
              <a:t> </a:t>
            </a:r>
            <a:r>
              <a:rPr sz="4800" spc="130" dirty="0">
                <a:solidFill>
                  <a:srgbClr val="FEFCFF"/>
                </a:solidFill>
              </a:rPr>
              <a:t>в</a:t>
            </a:r>
            <a:r>
              <a:rPr sz="4800" spc="110" dirty="0">
                <a:solidFill>
                  <a:srgbClr val="FEFCFF"/>
                </a:solidFill>
              </a:rPr>
              <a:t>ни</a:t>
            </a:r>
            <a:r>
              <a:rPr sz="4800" spc="229" dirty="0">
                <a:solidFill>
                  <a:srgbClr val="FEFCFF"/>
                </a:solidFill>
              </a:rPr>
              <a:t>м</a:t>
            </a:r>
            <a:r>
              <a:rPr sz="4800" spc="105" dirty="0">
                <a:solidFill>
                  <a:srgbClr val="FEFCFF"/>
                </a:solidFill>
              </a:rPr>
              <a:t>а</a:t>
            </a:r>
            <a:r>
              <a:rPr sz="4800" spc="110" dirty="0">
                <a:solidFill>
                  <a:srgbClr val="FEFCFF"/>
                </a:solidFill>
              </a:rPr>
              <a:t>ни</a:t>
            </a:r>
            <a:r>
              <a:rPr sz="4800" spc="30" dirty="0">
                <a:solidFill>
                  <a:srgbClr val="FEFCFF"/>
                </a:solidFill>
              </a:rPr>
              <a:t>е</a:t>
            </a:r>
            <a:r>
              <a:rPr sz="4800" spc="-390" dirty="0">
                <a:solidFill>
                  <a:srgbClr val="FEFCFF"/>
                </a:solidFill>
              </a:rPr>
              <a:t>!</a:t>
            </a:r>
            <a:endParaRPr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990600"/>
            <a:ext cx="6781800" cy="115736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Добавление профиля организации в </a:t>
            </a:r>
            <a:r>
              <a:rPr lang="ru-RU" sz="2800" b="1" i="1" spc="254" dirty="0" err="1" smtClean="0">
                <a:solidFill>
                  <a:srgbClr val="FFFFFF"/>
                </a:solidFill>
              </a:rPr>
              <a:t>Яндекс.Бизнес</a:t>
            </a: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1219200" y="2667000"/>
            <a:ext cx="6934200" cy="292272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en-US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- </a:t>
            </a: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Заходим на сайт Яндекс. Бизнес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en-US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business.yandex.ru</a:t>
            </a:r>
            <a:endParaRPr lang="ru-RU" sz="2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en-US" sz="2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298450" marR="88265" indent="-28575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Нажимаем кнопку «Добавить»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ru-RU" sz="2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- Создаем профиль организации 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en-US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1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798" y="12192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990600"/>
            <a:ext cx="6781800" cy="167097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ctr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u="sng" dirty="0">
                <a:solidFill>
                  <a:schemeClr val="bg1"/>
                </a:solidFill>
              </a:rPr>
              <a:t>Название организации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1219200" y="2667000"/>
            <a:ext cx="6934200" cy="250754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Если организация есть в </a:t>
            </a:r>
            <a:r>
              <a:rPr lang="ru-RU" sz="2400" dirty="0" err="1" smtClean="0">
                <a:solidFill>
                  <a:schemeClr val="bg1"/>
                </a:solidFill>
                <a:latin typeface="Trebuchet MS"/>
                <a:cs typeface="Trebuchet MS"/>
              </a:rPr>
              <a:t>Яндекс.Карты</a:t>
            </a: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, то находим ее из списка</a:t>
            </a: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Если нет, то добавляем название новой компании</a:t>
            </a: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Можно добавлять несколько компаний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en-US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1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1430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1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990600"/>
            <a:ext cx="6781800" cy="1734449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ctr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u="sng" dirty="0" smtClean="0">
                <a:solidFill>
                  <a:schemeClr val="bg1"/>
                </a:solidFill>
              </a:rPr>
              <a:t>Вид деятельности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1219200" y="2667000"/>
            <a:ext cx="6934200" cy="290989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Указать, чем занимается Ваша компания</a:t>
            </a: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endParaRPr lang="ru-RU" sz="2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Можно выбрать вид деятельности из предложенного списка</a:t>
            </a: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endParaRPr lang="ru-RU" sz="2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rebuchet MS"/>
                <a:cs typeface="Trebuchet MS"/>
              </a:rPr>
              <a:t>Можно создать новую категорию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en-US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1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70" y="1143000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7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1060" y="990600"/>
            <a:ext cx="5368740" cy="231153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u="sng" dirty="0" smtClean="0">
                <a:solidFill>
                  <a:schemeClr val="bg1"/>
                </a:solidFill>
              </a:rPr>
              <a:t>Местонахождение</a:t>
            </a:r>
            <a:r>
              <a:rPr lang="ru-RU" sz="2800" dirty="0">
                <a:solidFill>
                  <a:schemeClr val="bg1"/>
                </a:solidFill>
              </a:rPr>
              <a:t/>
            </a:r>
            <a:br>
              <a:rPr lang="ru-RU" sz="2800" dirty="0">
                <a:solidFill>
                  <a:schemeClr val="bg1"/>
                </a:solidFill>
              </a:rPr>
            </a:b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651060" y="2971800"/>
            <a:ext cx="5368740" cy="28471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Указываем, есть ли офис, магазин, филиал</a:t>
            </a: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endParaRPr lang="ru-RU" sz="20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Если да, то заполняем адрес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ru-RU" sz="20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355600" marR="88265" indent="-342900">
              <a:lnSpc>
                <a:spcPct val="101699"/>
              </a:lnSpc>
              <a:spcBef>
                <a:spcPts val="60"/>
              </a:spcBef>
              <a:buFontTx/>
              <a:buChar char="-"/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Если нет, то указываем, что только интернет-бизнес и адрес сайта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en-US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1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28731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928731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7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990600"/>
            <a:ext cx="6934200" cy="115736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b="1" i="1" spc="254" dirty="0" smtClean="0">
                <a:solidFill>
                  <a:srgbClr val="FFFFFF"/>
                </a:solidFill>
              </a:rPr>
              <a:t>          </a:t>
            </a:r>
            <a:r>
              <a:rPr lang="ru-RU" sz="2800" u="sng" dirty="0" smtClean="0">
                <a:solidFill>
                  <a:schemeClr val="bg1"/>
                </a:solidFill>
              </a:rPr>
              <a:t>Статус</a:t>
            </a: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533400" y="2209800"/>
            <a:ext cx="7349940" cy="426309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Статус: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-работает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-не работает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r>
              <a:rPr lang="ru-RU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-временно не работает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lang="ru-RU" sz="1400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Статус</a:t>
            </a:r>
            <a:r>
              <a:rPr lang="ru-RU" sz="2400" dirty="0">
                <a:solidFill>
                  <a:schemeClr val="bg1"/>
                </a:solidFill>
              </a:rPr>
              <a:t> — держите актуальным, чтобы клиенты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не сомневались, что вы </a:t>
            </a:r>
            <a:r>
              <a:rPr lang="ru-RU" sz="2400" dirty="0" smtClean="0">
                <a:solidFill>
                  <a:schemeClr val="bg1"/>
                </a:solidFill>
              </a:rPr>
              <a:t>работаете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000" i="1" dirty="0">
                <a:solidFill>
                  <a:schemeClr val="bg1"/>
                </a:solidFill>
              </a:rPr>
              <a:t>Раз в пару месяцев проверяйте, актуален ли статус вашей компании. Например, если вы закрылись на ремонт, поставьте «Временно не работает». Отметка об этом появится в Картах — клиенты увидят её и не поедут зря</a:t>
            </a:r>
            <a:r>
              <a:rPr lang="ru-RU" sz="2000" i="1" dirty="0" smtClean="0">
                <a:solidFill>
                  <a:schemeClr val="bg1"/>
                </a:solidFill>
              </a:rPr>
              <a:t>.</a:t>
            </a:r>
            <a:endParaRPr lang="en-US" sz="2000" i="1" dirty="0" smtClean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1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86633"/>
            <a:ext cx="27019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03" y="1600200"/>
            <a:ext cx="2971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32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060" y="420330"/>
            <a:ext cx="1466016" cy="2884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990600"/>
            <a:ext cx="6934200" cy="1157368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l">
              <a:lnSpc>
                <a:spcPts val="4490"/>
              </a:lnSpc>
              <a:spcBef>
                <a:spcPts val="25"/>
              </a:spcBef>
            </a:pPr>
            <a:r>
              <a:rPr lang="ru-RU" sz="2800" b="1" i="1" spc="254" dirty="0" smtClean="0">
                <a:solidFill>
                  <a:srgbClr val="FFFFFF"/>
                </a:solidFill>
              </a:rPr>
              <a:t>Заполняем профиль организации</a:t>
            </a:r>
            <a:br>
              <a:rPr lang="ru-RU" sz="2800" b="1" i="1" spc="254" dirty="0" smtClean="0">
                <a:solidFill>
                  <a:srgbClr val="FFFFFF"/>
                </a:solidFill>
              </a:rPr>
            </a:br>
            <a:r>
              <a:rPr lang="ru-RU" sz="2800" b="1" i="1" spc="254" dirty="0" smtClean="0">
                <a:solidFill>
                  <a:srgbClr val="FFFFFF"/>
                </a:solidFill>
              </a:rPr>
              <a:t>          </a:t>
            </a:r>
            <a:r>
              <a:rPr lang="ru-RU" sz="2800" u="sng" dirty="0" smtClean="0">
                <a:solidFill>
                  <a:schemeClr val="bg1"/>
                </a:solidFill>
              </a:rPr>
              <a:t>Логотип</a:t>
            </a:r>
            <a:endParaRPr sz="2800" b="1" i="1" dirty="0"/>
          </a:p>
        </p:txBody>
      </p:sp>
      <p:sp>
        <p:nvSpPr>
          <p:cNvPr id="4" name="object 4"/>
          <p:cNvSpPr txBox="1"/>
          <p:nvPr/>
        </p:nvSpPr>
        <p:spPr>
          <a:xfrm>
            <a:off x="533400" y="2209800"/>
            <a:ext cx="7349940" cy="442723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Логотип — добавьте, чтобы профиль в Картах и Поиске выглядел </a:t>
            </a:r>
            <a:r>
              <a:rPr lang="ru-RU" sz="2400" dirty="0" smtClean="0">
                <a:solidFill>
                  <a:schemeClr val="bg1"/>
                </a:solidFill>
              </a:rPr>
              <a:t>красиво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Загрузите </a:t>
            </a:r>
            <a:r>
              <a:rPr lang="ru-RU" sz="2000" dirty="0">
                <a:solidFill>
                  <a:schemeClr val="bg1"/>
                </a:solidFill>
              </a:rPr>
              <a:t>логотип в формате </a:t>
            </a:r>
            <a:r>
              <a:rPr lang="ru-RU" sz="2000" b="1" dirty="0">
                <a:solidFill>
                  <a:schemeClr val="bg1"/>
                </a:solidFill>
              </a:rPr>
              <a:t>JPG</a:t>
            </a:r>
            <a:r>
              <a:rPr lang="ru-RU" sz="2000" dirty="0">
                <a:solidFill>
                  <a:schemeClr val="bg1"/>
                </a:solidFill>
              </a:rPr>
              <a:t> или </a:t>
            </a:r>
            <a:r>
              <a:rPr lang="ru-RU" sz="2000" b="1" dirty="0">
                <a:solidFill>
                  <a:schemeClr val="bg1"/>
                </a:solidFill>
              </a:rPr>
              <a:t>PNG</a:t>
            </a:r>
            <a:r>
              <a:rPr lang="ru-RU" sz="2000" dirty="0">
                <a:solidFill>
                  <a:schemeClr val="bg1"/>
                </a:solidFill>
              </a:rPr>
              <a:t>, размером до </a:t>
            </a:r>
            <a:r>
              <a:rPr lang="ru-RU" sz="2000" b="1" dirty="0">
                <a:solidFill>
                  <a:schemeClr val="bg1"/>
                </a:solidFill>
              </a:rPr>
              <a:t>10 МБ</a:t>
            </a:r>
            <a:r>
              <a:rPr lang="ru-RU" sz="2000" dirty="0">
                <a:solidFill>
                  <a:schemeClr val="bg1"/>
                </a:solidFill>
              </a:rPr>
              <a:t> и с разрешением от </a:t>
            </a:r>
            <a:r>
              <a:rPr lang="ru-RU" sz="2000" b="1" dirty="0">
                <a:solidFill>
                  <a:schemeClr val="bg1"/>
                </a:solidFill>
              </a:rPr>
              <a:t>200 × 200 пикселей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Логотип не пройдёт </a:t>
            </a:r>
            <a:r>
              <a:rPr lang="ru-RU" sz="2000" dirty="0" err="1">
                <a:solidFill>
                  <a:schemeClr val="bg1"/>
                </a:solidFill>
              </a:rPr>
              <a:t>модерацию</a:t>
            </a:r>
            <a:r>
              <a:rPr lang="ru-RU" sz="2000" dirty="0">
                <a:solidFill>
                  <a:schemeClr val="bg1"/>
                </a:solidFill>
              </a:rPr>
              <a:t>, если он</a:t>
            </a:r>
            <a:r>
              <a:rPr lang="ru-RU" sz="200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Плохого </a:t>
            </a:r>
            <a:r>
              <a:rPr lang="ru-RU" sz="2000" dirty="0">
                <a:solidFill>
                  <a:schemeClr val="bg1"/>
                </a:solidFill>
              </a:rPr>
              <a:t>качества. </a:t>
            </a:r>
            <a:r>
              <a:rPr lang="ru-RU" sz="2000" i="1" dirty="0" smtClean="0">
                <a:solidFill>
                  <a:schemeClr val="bg1"/>
                </a:solidFill>
              </a:rPr>
              <a:t>Слишком </a:t>
            </a:r>
            <a:r>
              <a:rPr lang="ru-RU" sz="2000" i="1" dirty="0">
                <a:solidFill>
                  <a:schemeClr val="bg1"/>
                </a:solidFill>
              </a:rPr>
              <a:t>тёмный или нечёткий</a:t>
            </a:r>
            <a:r>
              <a:rPr lang="ru-RU" sz="20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Изображает наркотики, оружие и другие запрещённые к обороту предметы.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- Нарушает </a:t>
            </a:r>
            <a:r>
              <a:rPr lang="ru-RU" sz="2000" dirty="0">
                <a:solidFill>
                  <a:schemeClr val="bg1"/>
                </a:solidFill>
              </a:rPr>
              <a:t>право интеллектуальной </a:t>
            </a:r>
            <a:r>
              <a:rPr lang="ru-RU" sz="2000" dirty="0" smtClean="0">
                <a:solidFill>
                  <a:schemeClr val="bg1"/>
                </a:solidFill>
              </a:rPr>
              <a:t>собственности (авторское </a:t>
            </a:r>
            <a:r>
              <a:rPr lang="ru-RU" sz="2000" dirty="0">
                <a:solidFill>
                  <a:schemeClr val="bg1"/>
                </a:solidFill>
              </a:rPr>
              <a:t>право, право на товарный знак или фирменное </a:t>
            </a:r>
            <a:r>
              <a:rPr lang="ru-RU" sz="2000" dirty="0" smtClean="0">
                <a:solidFill>
                  <a:schemeClr val="bg1"/>
                </a:solidFill>
              </a:rPr>
              <a:t>обозначение). </a:t>
            </a:r>
            <a:r>
              <a:rPr lang="ru-RU" sz="2000" i="1" dirty="0" smtClean="0">
                <a:solidFill>
                  <a:schemeClr val="bg1"/>
                </a:solidFill>
              </a:rPr>
              <a:t>Нельзя </a:t>
            </a:r>
            <a:r>
              <a:rPr lang="ru-RU" sz="2000" i="1" dirty="0">
                <a:solidFill>
                  <a:schemeClr val="bg1"/>
                </a:solidFill>
              </a:rPr>
              <a:t>взять чужой логотип и просто перекрасить его в другой цвет.</a:t>
            </a:r>
          </a:p>
          <a:p>
            <a:pPr marL="12700" marR="88265">
              <a:lnSpc>
                <a:spcPct val="101699"/>
              </a:lnSpc>
              <a:spcBef>
                <a:spcPts val="60"/>
              </a:spcBef>
            </a:pPr>
            <a:endParaRPr sz="18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88" y="1225463"/>
            <a:ext cx="257175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17662"/>
            <a:ext cx="2422525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8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</TotalTime>
  <Words>932</Words>
  <Application>Microsoft Office PowerPoint</Application>
  <PresentationFormat>Произвольный</PresentationFormat>
  <Paragraphs>205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Презентация PowerPoint</vt:lpstr>
      <vt:lpstr>Добавьте свой бизнес в Яндекс</vt:lpstr>
      <vt:lpstr>Профиль компании  в Яндекс Бизнесе</vt:lpstr>
      <vt:lpstr>Добавление профиля организации в Яндекс.Бизнес</vt:lpstr>
      <vt:lpstr>Заполняем профиль организации Название организации </vt:lpstr>
      <vt:lpstr>Заполняем профиль организации Вид деятельности </vt:lpstr>
      <vt:lpstr>Заполняем профиль организации Местонахождение </vt:lpstr>
      <vt:lpstr>Заполняем профиль организации           Статус</vt:lpstr>
      <vt:lpstr>Заполняем профиль организации           Логотип</vt:lpstr>
      <vt:lpstr>Заполняем профиль организации       Вид деятельности</vt:lpstr>
      <vt:lpstr>Заполняем профиль организации       График работы</vt:lpstr>
      <vt:lpstr>Заполняем профиль организации           Контакты</vt:lpstr>
      <vt:lpstr>Заполняем профиль организации           Подробная информация</vt:lpstr>
      <vt:lpstr>Заполняем профиль организации           Особенности</vt:lpstr>
      <vt:lpstr>Добавляйте фотографии</vt:lpstr>
      <vt:lpstr>Добавляйте  истории</vt:lpstr>
      <vt:lpstr>Публикуйте новости  и акции</vt:lpstr>
      <vt:lpstr>Отзывы</vt:lpstr>
      <vt:lpstr>Читайте отзывы и отвечайте на них</vt:lpstr>
      <vt:lpstr>Готовый сайт от Яндекс Бизнеса</vt:lpstr>
      <vt:lpstr>Начните продавать</vt:lpstr>
      <vt:lpstr>Что делает Рекламная  подписка?</vt:lpstr>
      <vt:lpstr>Как и где появится  ваша реклама?</vt:lpstr>
      <vt:lpstr>Станете заметнее в Картах</vt:lpstr>
      <vt:lpstr>Сможете рассказать  о себе больше</vt:lpstr>
      <vt:lpstr>Рекламировать  отдельные товары</vt:lpstr>
      <vt:lpstr>Рекламировать ваши  товары из магазина на маркетплейсе</vt:lpstr>
      <vt:lpstr>Продвигать свой  телеграм-канал</vt:lpstr>
      <vt:lpstr>Рекламная подписка найдёт  ваших клиентов</vt:lpstr>
      <vt:lpstr>Увидите не только  клики, но и целевые действия</vt:lpstr>
      <vt:lpstr>Стоимость и сроки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валя</dc:creator>
  <cp:lastModifiedBy>Admin</cp:lastModifiedBy>
  <cp:revision>24</cp:revision>
  <dcterms:created xsi:type="dcterms:W3CDTF">2022-11-25T05:43:30Z</dcterms:created>
  <dcterms:modified xsi:type="dcterms:W3CDTF">2022-12-15T14:23:15Z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2022-11-15T00:00:00Z</vt:filetime>
  </property>
  <property fmtid="{D5CDD505-2E9C-101B-9397-08002B2CF9AE}" pid="3" name="LastSaved">
    <vt:filetime>2022-11-25T00:00:00Z</vt:filetime>
  </property>
</Properties>
</file>